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32"/>
  </p:notesMasterIdLst>
  <p:sldIdLst>
    <p:sldId id="256" r:id="rId3"/>
    <p:sldId id="258" r:id="rId4"/>
    <p:sldId id="259" r:id="rId5"/>
    <p:sldId id="309" r:id="rId6"/>
    <p:sldId id="315" r:id="rId7"/>
    <p:sldId id="306" r:id="rId8"/>
    <p:sldId id="308" r:id="rId9"/>
    <p:sldId id="307" r:id="rId10"/>
    <p:sldId id="300" r:id="rId11"/>
    <p:sldId id="317" r:id="rId12"/>
    <p:sldId id="321" r:id="rId13"/>
    <p:sldId id="318" r:id="rId14"/>
    <p:sldId id="319" r:id="rId15"/>
    <p:sldId id="320" r:id="rId16"/>
    <p:sldId id="322" r:id="rId17"/>
    <p:sldId id="323" r:id="rId18"/>
    <p:sldId id="301" r:id="rId19"/>
    <p:sldId id="325" r:id="rId20"/>
    <p:sldId id="329" r:id="rId21"/>
    <p:sldId id="335" r:id="rId22"/>
    <p:sldId id="334" r:id="rId23"/>
    <p:sldId id="337" r:id="rId24"/>
    <p:sldId id="336" r:id="rId25"/>
    <p:sldId id="327" r:id="rId26"/>
    <p:sldId id="328" r:id="rId27"/>
    <p:sldId id="338" r:id="rId28"/>
    <p:sldId id="280" r:id="rId29"/>
    <p:sldId id="332" r:id="rId30"/>
    <p:sldId id="299" r:id="rId3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Hind" panose="020B0604020202020204" charset="0"/>
      <p:regular r:id="rId37"/>
      <p:bold r:id="rId38"/>
    </p:embeddedFont>
    <p:embeddedFont>
      <p:font typeface="Oswald" panose="020B0604020202020204" charset="0"/>
      <p:regular r:id="rId39"/>
      <p:bold r:id="rId40"/>
    </p:embeddedFont>
    <p:embeddedFont>
      <p:font typeface="Pathway Gothic One" panose="020B0604020202020204" charset="0"/>
      <p:regular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  <p:embeddedFont>
      <p:font typeface="Proxima Nova Semibold" panose="020B0604020202020204" charset="0"/>
      <p:regular r:id="rId46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2C"/>
    <a:srgbClr val="EED360"/>
    <a:srgbClr val="3143A7"/>
    <a:srgbClr val="ECAF98"/>
    <a:srgbClr val="FFFFFF"/>
    <a:srgbClr val="F8F9FA"/>
    <a:srgbClr val="000000"/>
    <a:srgbClr val="CE0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937E2E-66B5-48F0-AAEF-5DFD24ADFD75}">
  <a:tblStyle styleId="{05937E2E-66B5-48F0-AAEF-5DFD24ADFD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425BEC-A2A8-435A-AFF8-C66AEDBBA77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357" autoAdjust="0"/>
  </p:normalViewPr>
  <p:slideViewPr>
    <p:cSldViewPr snapToGrid="0">
      <p:cViewPr varScale="1">
        <p:scale>
          <a:sx n="147" d="100"/>
          <a:sy n="147" d="100"/>
        </p:scale>
        <p:origin x="4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fe0c27f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fe0c27f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4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9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055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6ffd5853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6ffd5853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2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8" name="Google Shape;17108;g700345baf0_2_3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9" name="Google Shape;17109;g700345baf0_2_3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00950" y="-247650"/>
            <a:ext cx="2849429" cy="277368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17975" y="3172675"/>
            <a:ext cx="4528136" cy="2346245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40050" y="-2"/>
            <a:ext cx="2437096" cy="3777791"/>
            <a:chOff x="-340050" y="-2"/>
            <a:chExt cx="2437096" cy="3777791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21" name="Google Shape;21;p2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676503" y="1276348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274403" y="-2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206129" y="2908331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rot="-5400000" flipH="1">
            <a:off x="-446057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 rot="6299984">
            <a:off x="5078912" y="-2215493"/>
            <a:ext cx="4042453" cy="6266287"/>
            <a:chOff x="-340050" y="-2"/>
            <a:chExt cx="2437096" cy="3777791"/>
          </a:xfrm>
        </p:grpSpPr>
        <p:sp>
          <p:nvSpPr>
            <p:cNvPr id="54" name="Google Shape;54;p4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 flipH="1">
            <a:off x="5807015" y="-636946"/>
            <a:ext cx="4224355" cy="5857441"/>
            <a:chOff x="2397737" y="2494825"/>
            <a:chExt cx="1808913" cy="2508325"/>
          </a:xfrm>
        </p:grpSpPr>
        <p:sp>
          <p:nvSpPr>
            <p:cNvPr id="81" name="Google Shape;81;p8"/>
            <p:cNvSpPr/>
            <p:nvPr/>
          </p:nvSpPr>
          <p:spPr>
            <a:xfrm>
              <a:off x="2588500" y="2494825"/>
              <a:ext cx="1618150" cy="2508325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479675" y="3291600"/>
              <a:ext cx="402175" cy="497400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97737" y="2595675"/>
              <a:ext cx="1399375" cy="2407275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588500" y="2924525"/>
              <a:ext cx="360850" cy="448075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251150" y="2735850"/>
              <a:ext cx="480725" cy="39350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702250" y="4516700"/>
              <a:ext cx="565000" cy="367425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471550" y="4318275"/>
              <a:ext cx="210050" cy="317525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683950" y="3624150"/>
              <a:ext cx="613625" cy="725100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/>
          <p:nvPr/>
        </p:nvSpPr>
        <p:spPr>
          <a:xfrm rot="10800000">
            <a:off x="-343975" y="1842925"/>
            <a:ext cx="4344379" cy="4229085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 rot="-1893416">
            <a:off x="611114" y="3819618"/>
            <a:ext cx="647272" cy="65991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"/>
          <p:cNvSpPr/>
          <p:nvPr/>
        </p:nvSpPr>
        <p:spPr>
          <a:xfrm rot="-1893416">
            <a:off x="1456235" y="4261915"/>
            <a:ext cx="385362" cy="394973"/>
          </a:xfrm>
          <a:custGeom>
            <a:avLst/>
            <a:gdLst/>
            <a:ahLst/>
            <a:cxnLst/>
            <a:rect l="l" t="t" r="r" b="b"/>
            <a:pathLst>
              <a:path w="7498" h="7685" extrusionOk="0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1959900" y="664650"/>
            <a:ext cx="53241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 flipH="1">
            <a:off x="3578600" y="1995525"/>
            <a:ext cx="2086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idx="2" hasCustomPrompt="1"/>
          </p:nvPr>
        </p:nvSpPr>
        <p:spPr>
          <a:xfrm>
            <a:off x="1959900" y="2278425"/>
            <a:ext cx="53241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3"/>
          </p:nvPr>
        </p:nvSpPr>
        <p:spPr>
          <a:xfrm flipH="1">
            <a:off x="3578600" y="3609300"/>
            <a:ext cx="2086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/>
          <p:nvPr/>
        </p:nvSpPr>
        <p:spPr>
          <a:xfrm rot="5400000" flipH="1">
            <a:off x="5766962" y="-544422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 rot="6859571" flipH="1">
            <a:off x="201992" y="2098623"/>
            <a:ext cx="4042591" cy="6266501"/>
            <a:chOff x="-340050" y="-2"/>
            <a:chExt cx="2437096" cy="3777791"/>
          </a:xfrm>
        </p:grpSpPr>
        <p:sp>
          <p:nvSpPr>
            <p:cNvPr id="108" name="Google Shape;108;p11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1"/>
          <p:cNvGrpSpPr/>
          <p:nvPr/>
        </p:nvGrpSpPr>
        <p:grpSpPr>
          <a:xfrm rot="-5082426">
            <a:off x="7188157" y="-2495591"/>
            <a:ext cx="3626205" cy="4508527"/>
            <a:chOff x="374425" y="237975"/>
            <a:chExt cx="4197075" cy="5218300"/>
          </a:xfrm>
        </p:grpSpPr>
        <p:sp>
          <p:nvSpPr>
            <p:cNvPr id="117" name="Google Shape;117;p11"/>
            <p:cNvSpPr/>
            <p:nvPr/>
          </p:nvSpPr>
          <p:spPr>
            <a:xfrm>
              <a:off x="374425" y="237975"/>
              <a:ext cx="4197075" cy="5218300"/>
            </a:xfrm>
            <a:custGeom>
              <a:avLst/>
              <a:gdLst/>
              <a:ahLst/>
              <a:cxnLst/>
              <a:rect l="l" t="t" r="r" b="b"/>
              <a:pathLst>
                <a:path w="167883" h="208732" extrusionOk="0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2200" y="370825"/>
              <a:ext cx="3586425" cy="4947375"/>
            </a:xfrm>
            <a:custGeom>
              <a:avLst/>
              <a:gdLst/>
              <a:ahLst/>
              <a:cxnLst/>
              <a:rect l="l" t="t" r="r" b="b"/>
              <a:pathLst>
                <a:path w="143457" h="197895" extrusionOk="0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524050" y="838275"/>
              <a:ext cx="1187350" cy="527800"/>
            </a:xfrm>
            <a:custGeom>
              <a:avLst/>
              <a:gdLst/>
              <a:ahLst/>
              <a:cxnLst/>
              <a:rect l="l" t="t" r="r" b="b"/>
              <a:pathLst>
                <a:path w="47494" h="21112" extrusionOk="0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029275" y="1578900"/>
              <a:ext cx="971475" cy="730575"/>
            </a:xfrm>
            <a:custGeom>
              <a:avLst/>
              <a:gdLst/>
              <a:ahLst/>
              <a:cxnLst/>
              <a:rect l="l" t="t" r="r" b="b"/>
              <a:pathLst>
                <a:path w="38859" h="29223" extrusionOk="0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75175" y="1847600"/>
              <a:ext cx="487950" cy="1146975"/>
            </a:xfrm>
            <a:custGeom>
              <a:avLst/>
              <a:gdLst/>
              <a:ahLst/>
              <a:cxnLst/>
              <a:rect l="l" t="t" r="r" b="b"/>
              <a:pathLst>
                <a:path w="19518" h="45879" extrusionOk="0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1"/>
          <p:cNvSpPr/>
          <p:nvPr/>
        </p:nvSpPr>
        <p:spPr>
          <a:xfrm>
            <a:off x="7794735" y="2094848"/>
            <a:ext cx="629274" cy="644951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57195" y="1545690"/>
            <a:ext cx="367483" cy="376620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 rot="5400000">
            <a:off x="5468968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7974354" y="2157706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8040018" y="3210327"/>
            <a:ext cx="953208" cy="971699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-419885" y="820373"/>
            <a:ext cx="916686" cy="93443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536849" y="346049"/>
            <a:ext cx="419412" cy="427572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title" hasCustomPrompt="1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>
            <a:spLocks noGrp="1"/>
          </p:cNvSpPr>
          <p:nvPr>
            <p:ph type="subTitle" idx="2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 idx="3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subTitle" idx="4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5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6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ubTitle" idx="7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title" idx="8" hasCustomPrompt="1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9" hasCustomPrompt="1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7" r:id="rId5"/>
    <p:sldLayoutId id="2147483658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764473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1E6B0DB-2D07-46D3-9EF8-2F5FB9A1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54" y="56357"/>
            <a:ext cx="3492419" cy="6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2" name="Google Shape;272;p31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73" name="Google Shape;273;p31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31"/>
          <p:cNvSpPr txBox="1">
            <a:spLocks noGrp="1"/>
          </p:cNvSpPr>
          <p:nvPr>
            <p:ph type="ctrTitle"/>
          </p:nvPr>
        </p:nvSpPr>
        <p:spPr>
          <a:xfrm>
            <a:off x="2116334" y="1649641"/>
            <a:ext cx="6396038" cy="1465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Language model that semantically captures masked glycoprotein amino-acid mutations in emerging variants of the SARS-CoV-2 virus</a:t>
            </a:r>
            <a:endParaRPr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14" name="Google Shape;314;p31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5" name="Google Shape;315;p31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72;p31">
            <a:extLst>
              <a:ext uri="{FF2B5EF4-FFF2-40B4-BE49-F238E27FC236}">
                <a16:creationId xmlns:a16="http://schemas.microsoft.com/office/drawing/2014/main" id="{D50899AA-C0F5-4636-99EA-9BD45E5A2148}"/>
              </a:ext>
            </a:extLst>
          </p:cNvPr>
          <p:cNvGrpSpPr/>
          <p:nvPr/>
        </p:nvGrpSpPr>
        <p:grpSpPr>
          <a:xfrm rot="5720413">
            <a:off x="25846" y="3125075"/>
            <a:ext cx="719123" cy="788278"/>
            <a:chOff x="3605950" y="3926100"/>
            <a:chExt cx="657375" cy="667000"/>
          </a:xfrm>
        </p:grpSpPr>
        <p:sp>
          <p:nvSpPr>
            <p:cNvPr id="85" name="Google Shape;273;p31">
              <a:extLst>
                <a:ext uri="{FF2B5EF4-FFF2-40B4-BE49-F238E27FC236}">
                  <a16:creationId xmlns:a16="http://schemas.microsoft.com/office/drawing/2014/main" id="{E0AE9424-7444-473A-B121-0A6735848252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;p31">
              <a:extLst>
                <a:ext uri="{FF2B5EF4-FFF2-40B4-BE49-F238E27FC236}">
                  <a16:creationId xmlns:a16="http://schemas.microsoft.com/office/drawing/2014/main" id="{C29790AC-F3D8-4E43-9807-7EEC75140564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5;p31">
              <a:extLst>
                <a:ext uri="{FF2B5EF4-FFF2-40B4-BE49-F238E27FC236}">
                  <a16:creationId xmlns:a16="http://schemas.microsoft.com/office/drawing/2014/main" id="{83F6091C-C988-4E78-BB91-98FC8E357737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6;p31">
              <a:extLst>
                <a:ext uri="{FF2B5EF4-FFF2-40B4-BE49-F238E27FC236}">
                  <a16:creationId xmlns:a16="http://schemas.microsoft.com/office/drawing/2014/main" id="{82308802-9A66-4D4B-BDA6-22A6978B6374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;p31">
              <a:extLst>
                <a:ext uri="{FF2B5EF4-FFF2-40B4-BE49-F238E27FC236}">
                  <a16:creationId xmlns:a16="http://schemas.microsoft.com/office/drawing/2014/main" id="{35879E08-BF33-41A7-8F70-A757B30E030E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8;p31">
              <a:extLst>
                <a:ext uri="{FF2B5EF4-FFF2-40B4-BE49-F238E27FC236}">
                  <a16:creationId xmlns:a16="http://schemas.microsoft.com/office/drawing/2014/main" id="{4FCFF5C7-A8F0-4D74-862A-2C3029B5A8F9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;p31">
              <a:extLst>
                <a:ext uri="{FF2B5EF4-FFF2-40B4-BE49-F238E27FC236}">
                  <a16:creationId xmlns:a16="http://schemas.microsoft.com/office/drawing/2014/main" id="{7688C058-3206-4281-8139-C6221B2EBD31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0;p31">
              <a:extLst>
                <a:ext uri="{FF2B5EF4-FFF2-40B4-BE49-F238E27FC236}">
                  <a16:creationId xmlns:a16="http://schemas.microsoft.com/office/drawing/2014/main" id="{F398ABC6-EF16-499B-BE6A-28A10451A03A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1;p31">
              <a:extLst>
                <a:ext uri="{FF2B5EF4-FFF2-40B4-BE49-F238E27FC236}">
                  <a16:creationId xmlns:a16="http://schemas.microsoft.com/office/drawing/2014/main" id="{A063884B-76E3-4F03-B096-04E385F4E52A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;p31">
              <a:extLst>
                <a:ext uri="{FF2B5EF4-FFF2-40B4-BE49-F238E27FC236}">
                  <a16:creationId xmlns:a16="http://schemas.microsoft.com/office/drawing/2014/main" id="{CCD1113F-DF6E-435E-BA2A-E3CBE6B4823D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3;p31">
              <a:extLst>
                <a:ext uri="{FF2B5EF4-FFF2-40B4-BE49-F238E27FC236}">
                  <a16:creationId xmlns:a16="http://schemas.microsoft.com/office/drawing/2014/main" id="{A55A0533-432E-4671-9FA1-549EF21933EE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4;p31">
              <a:extLst>
                <a:ext uri="{FF2B5EF4-FFF2-40B4-BE49-F238E27FC236}">
                  <a16:creationId xmlns:a16="http://schemas.microsoft.com/office/drawing/2014/main" id="{883EE7AA-2998-480D-A594-705CC493F79A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5;p31">
              <a:extLst>
                <a:ext uri="{FF2B5EF4-FFF2-40B4-BE49-F238E27FC236}">
                  <a16:creationId xmlns:a16="http://schemas.microsoft.com/office/drawing/2014/main" id="{38A15A59-08C7-403C-AD6F-B5EEB8DC9DC7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6;p31">
              <a:extLst>
                <a:ext uri="{FF2B5EF4-FFF2-40B4-BE49-F238E27FC236}">
                  <a16:creationId xmlns:a16="http://schemas.microsoft.com/office/drawing/2014/main" id="{ACA8CAD5-C725-4C77-9E5E-736A63776F33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7;p31">
              <a:extLst>
                <a:ext uri="{FF2B5EF4-FFF2-40B4-BE49-F238E27FC236}">
                  <a16:creationId xmlns:a16="http://schemas.microsoft.com/office/drawing/2014/main" id="{80ED3869-DDF0-4540-BD1E-B3994721C22C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8;p31">
              <a:extLst>
                <a:ext uri="{FF2B5EF4-FFF2-40B4-BE49-F238E27FC236}">
                  <a16:creationId xmlns:a16="http://schemas.microsoft.com/office/drawing/2014/main" id="{9BF37667-2CA7-4256-9E14-13074E538BE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9;p31">
              <a:extLst>
                <a:ext uri="{FF2B5EF4-FFF2-40B4-BE49-F238E27FC236}">
                  <a16:creationId xmlns:a16="http://schemas.microsoft.com/office/drawing/2014/main" id="{B8DF9889-2905-4002-A5C5-555AFC96016D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0;p31">
              <a:extLst>
                <a:ext uri="{FF2B5EF4-FFF2-40B4-BE49-F238E27FC236}">
                  <a16:creationId xmlns:a16="http://schemas.microsoft.com/office/drawing/2014/main" id="{1B88F7B5-844E-4968-854E-F7FB75C822F2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1;p31">
              <a:extLst>
                <a:ext uri="{FF2B5EF4-FFF2-40B4-BE49-F238E27FC236}">
                  <a16:creationId xmlns:a16="http://schemas.microsoft.com/office/drawing/2014/main" id="{726A2753-8045-426A-8A8D-191D9A044898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2;p31">
              <a:extLst>
                <a:ext uri="{FF2B5EF4-FFF2-40B4-BE49-F238E27FC236}">
                  <a16:creationId xmlns:a16="http://schemas.microsoft.com/office/drawing/2014/main" id="{EE7AFBB8-7F30-45D4-825C-25EA130AD364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3;p31">
              <a:extLst>
                <a:ext uri="{FF2B5EF4-FFF2-40B4-BE49-F238E27FC236}">
                  <a16:creationId xmlns:a16="http://schemas.microsoft.com/office/drawing/2014/main" id="{05326262-B0AC-405D-BA8F-B4C6F814CC3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4;p31">
              <a:extLst>
                <a:ext uri="{FF2B5EF4-FFF2-40B4-BE49-F238E27FC236}">
                  <a16:creationId xmlns:a16="http://schemas.microsoft.com/office/drawing/2014/main" id="{3BA6B6A5-FA66-49E3-BF22-E01735B96031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5;p31">
              <a:extLst>
                <a:ext uri="{FF2B5EF4-FFF2-40B4-BE49-F238E27FC236}">
                  <a16:creationId xmlns:a16="http://schemas.microsoft.com/office/drawing/2014/main" id="{71FA1861-6518-40B2-9E3A-A3B1AC9789D4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6;p31">
              <a:extLst>
                <a:ext uri="{FF2B5EF4-FFF2-40B4-BE49-F238E27FC236}">
                  <a16:creationId xmlns:a16="http://schemas.microsoft.com/office/drawing/2014/main" id="{5767658F-520B-495F-8CF5-E4B81CA300C7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7;p31">
              <a:extLst>
                <a:ext uri="{FF2B5EF4-FFF2-40B4-BE49-F238E27FC236}">
                  <a16:creationId xmlns:a16="http://schemas.microsoft.com/office/drawing/2014/main" id="{B26A18E9-04AA-4634-9B27-4ED22262C2BC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8;p31">
              <a:extLst>
                <a:ext uri="{FF2B5EF4-FFF2-40B4-BE49-F238E27FC236}">
                  <a16:creationId xmlns:a16="http://schemas.microsoft.com/office/drawing/2014/main" id="{15C9A092-DFAA-4EEF-9EAB-F86E96FB820F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9;p31">
              <a:extLst>
                <a:ext uri="{FF2B5EF4-FFF2-40B4-BE49-F238E27FC236}">
                  <a16:creationId xmlns:a16="http://schemas.microsoft.com/office/drawing/2014/main" id="{188B69B7-EFAE-473B-AA01-41A99FA195E6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0;p31">
              <a:extLst>
                <a:ext uri="{FF2B5EF4-FFF2-40B4-BE49-F238E27FC236}">
                  <a16:creationId xmlns:a16="http://schemas.microsoft.com/office/drawing/2014/main" id="{00867193-03C5-4BAC-B658-FC982AA1E432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1;p31">
              <a:extLst>
                <a:ext uri="{FF2B5EF4-FFF2-40B4-BE49-F238E27FC236}">
                  <a16:creationId xmlns:a16="http://schemas.microsoft.com/office/drawing/2014/main" id="{B0FDBE7E-3C25-4AA5-A264-519A7B757CA2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2;p31">
              <a:extLst>
                <a:ext uri="{FF2B5EF4-FFF2-40B4-BE49-F238E27FC236}">
                  <a16:creationId xmlns:a16="http://schemas.microsoft.com/office/drawing/2014/main" id="{89AD4430-B8AD-4E74-B49A-1FE9FE5D928E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3;p31">
              <a:extLst>
                <a:ext uri="{FF2B5EF4-FFF2-40B4-BE49-F238E27FC236}">
                  <a16:creationId xmlns:a16="http://schemas.microsoft.com/office/drawing/2014/main" id="{5015752B-49B6-4912-B753-ED906F908C47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4;p31">
              <a:extLst>
                <a:ext uri="{FF2B5EF4-FFF2-40B4-BE49-F238E27FC236}">
                  <a16:creationId xmlns:a16="http://schemas.microsoft.com/office/drawing/2014/main" id="{463709A8-FACA-4854-87C2-5EA4083C94F2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5;p31">
              <a:extLst>
                <a:ext uri="{FF2B5EF4-FFF2-40B4-BE49-F238E27FC236}">
                  <a16:creationId xmlns:a16="http://schemas.microsoft.com/office/drawing/2014/main" id="{13245104-E423-4340-8E69-7492965ADF99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6;p31">
              <a:extLst>
                <a:ext uri="{FF2B5EF4-FFF2-40B4-BE49-F238E27FC236}">
                  <a16:creationId xmlns:a16="http://schemas.microsoft.com/office/drawing/2014/main" id="{F3912563-E7D2-4675-95C4-58C5D1F16553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7;p31">
              <a:extLst>
                <a:ext uri="{FF2B5EF4-FFF2-40B4-BE49-F238E27FC236}">
                  <a16:creationId xmlns:a16="http://schemas.microsoft.com/office/drawing/2014/main" id="{74E891C9-A9BD-417D-A345-C2B314DD9EE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8;p31">
              <a:extLst>
                <a:ext uri="{FF2B5EF4-FFF2-40B4-BE49-F238E27FC236}">
                  <a16:creationId xmlns:a16="http://schemas.microsoft.com/office/drawing/2014/main" id="{C6870406-288C-483E-8465-D308C6F14BFB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9;p31">
              <a:extLst>
                <a:ext uri="{FF2B5EF4-FFF2-40B4-BE49-F238E27FC236}">
                  <a16:creationId xmlns:a16="http://schemas.microsoft.com/office/drawing/2014/main" id="{D0D68A7F-6ADF-4707-AB5E-50A0F7433DDB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0;p31">
              <a:extLst>
                <a:ext uri="{FF2B5EF4-FFF2-40B4-BE49-F238E27FC236}">
                  <a16:creationId xmlns:a16="http://schemas.microsoft.com/office/drawing/2014/main" id="{1187E32A-3D1F-4360-B817-4F7C433FAE07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52B0CB1-0BC2-4024-BFCD-0D809A735806}"/>
              </a:ext>
            </a:extLst>
          </p:cNvPr>
          <p:cNvSpPr txBox="1"/>
          <p:nvPr/>
        </p:nvSpPr>
        <p:spPr>
          <a:xfrm>
            <a:off x="3151348" y="3905601"/>
            <a:ext cx="81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410D"/>
                </a:solidFill>
                <a:latin typeface="Pathway Gothic One" panose="020B0604020202020204" charset="0"/>
              </a:rPr>
              <a:t>Mentor: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ABB271E-E1C2-445C-81AE-93FA69B90561}"/>
              </a:ext>
            </a:extLst>
          </p:cNvPr>
          <p:cNvSpPr txBox="1"/>
          <p:nvPr/>
        </p:nvSpPr>
        <p:spPr>
          <a:xfrm>
            <a:off x="3130054" y="4156803"/>
            <a:ext cx="77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CF410D"/>
                </a:solidFill>
                <a:effectLst/>
                <a:latin typeface="Pathway Gothic One" panose="020B0604020202020204" charset="0"/>
              </a:rPr>
              <a:t>Student: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13B7302-B06A-4BAE-B482-C0F05394FB95}"/>
              </a:ext>
            </a:extLst>
          </p:cNvPr>
          <p:cNvSpPr txBox="1"/>
          <p:nvPr/>
        </p:nvSpPr>
        <p:spPr>
          <a:xfrm>
            <a:off x="3821585" y="3917703"/>
            <a:ext cx="2109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Phd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 Prof. </a:t>
            </a:r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Nevena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Ackovska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Pathway Gothic One" panose="020B060402020202020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154A6E6-AC7C-4DBF-89BC-35BF886687EB}"/>
              </a:ext>
            </a:extLst>
          </p:cNvPr>
          <p:cNvSpPr txBox="1"/>
          <p:nvPr/>
        </p:nvSpPr>
        <p:spPr>
          <a:xfrm>
            <a:off x="3821585" y="4172191"/>
            <a:ext cx="14171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Kiril Zelenkovski</a:t>
            </a:r>
            <a:endParaRPr lang="en-US" dirty="0">
              <a:solidFill>
                <a:schemeClr val="bg1">
                  <a:lumMod val="50000"/>
                </a:schemeClr>
              </a:solidFill>
              <a:latin typeface="Pathway Gothic O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5DCE8B00-C24B-45E4-BBE7-29350ECC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33" y="730827"/>
            <a:ext cx="5205931" cy="3681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C6242-0CF3-406A-AE94-DE8B0F06EF4D}"/>
              </a:ext>
            </a:extLst>
          </p:cNvPr>
          <p:cNvSpPr txBox="1"/>
          <p:nvPr/>
        </p:nvSpPr>
        <p:spPr>
          <a:xfrm>
            <a:off x="2928428" y="4235669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Fig7.  Glossary terms for better data interpretation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BECA74-D989-44B3-80DC-A0452A18E1D4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9B26166C-0198-4554-8B49-74C67C01D60F}"/>
              </a:ext>
            </a:extLst>
          </p:cNvPr>
          <p:cNvSpPr txBox="1">
            <a:spLocks/>
          </p:cNvSpPr>
          <p:nvPr/>
        </p:nvSpPr>
        <p:spPr>
          <a:xfrm>
            <a:off x="609812" y="199213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Data interpretation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3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2541;p33">
            <a:extLst>
              <a:ext uri="{FF2B5EF4-FFF2-40B4-BE49-F238E27FC236}">
                <a16:creationId xmlns:a16="http://schemas.microsoft.com/office/drawing/2014/main" id="{82B264A1-5711-4636-A6F0-458C2F11C926}"/>
              </a:ext>
            </a:extLst>
          </p:cNvPr>
          <p:cNvSpPr/>
          <p:nvPr/>
        </p:nvSpPr>
        <p:spPr>
          <a:xfrm>
            <a:off x="5925409" y="1403662"/>
            <a:ext cx="686566" cy="686487"/>
          </a:xfrm>
          <a:custGeom>
            <a:avLst/>
            <a:gdLst/>
            <a:ahLst/>
            <a:cxnLst/>
            <a:rect l="l" t="t" r="r" b="b"/>
            <a:pathLst>
              <a:path w="3167" h="3167" extrusionOk="0">
                <a:moveTo>
                  <a:pt x="1583" y="1"/>
                </a:moveTo>
                <a:cubicBezTo>
                  <a:pt x="708" y="1"/>
                  <a:pt x="1" y="709"/>
                  <a:pt x="1" y="1583"/>
                </a:cubicBezTo>
                <a:cubicBezTo>
                  <a:pt x="1" y="2457"/>
                  <a:pt x="708" y="3167"/>
                  <a:pt x="1583" y="3167"/>
                </a:cubicBezTo>
                <a:cubicBezTo>
                  <a:pt x="2457" y="3167"/>
                  <a:pt x="3166" y="2457"/>
                  <a:pt x="3166" y="1583"/>
                </a:cubicBezTo>
                <a:cubicBezTo>
                  <a:pt x="3166" y="709"/>
                  <a:pt x="2457" y="1"/>
                  <a:pt x="158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16118;p73">
            <a:extLst>
              <a:ext uri="{FF2B5EF4-FFF2-40B4-BE49-F238E27FC236}">
                <a16:creationId xmlns:a16="http://schemas.microsoft.com/office/drawing/2014/main" id="{DFD9D0FD-6D32-4F1A-A957-F7B2357A29BF}"/>
              </a:ext>
            </a:extLst>
          </p:cNvPr>
          <p:cNvGrpSpPr/>
          <p:nvPr/>
        </p:nvGrpSpPr>
        <p:grpSpPr>
          <a:xfrm>
            <a:off x="6010277" y="1682389"/>
            <a:ext cx="223026" cy="240515"/>
            <a:chOff x="4652476" y="2898915"/>
            <a:chExt cx="386016" cy="384495"/>
          </a:xfrm>
        </p:grpSpPr>
        <p:sp>
          <p:nvSpPr>
            <p:cNvPr id="507" name="Google Shape;16119;p73">
              <a:extLst>
                <a:ext uri="{FF2B5EF4-FFF2-40B4-BE49-F238E27FC236}">
                  <a16:creationId xmlns:a16="http://schemas.microsoft.com/office/drawing/2014/main" id="{8284CB23-A8A9-4E03-899B-5F37F73E22D6}"/>
                </a:ext>
              </a:extLst>
            </p:cNvPr>
            <p:cNvSpPr/>
            <p:nvPr/>
          </p:nvSpPr>
          <p:spPr>
            <a:xfrm>
              <a:off x="4842456" y="3088895"/>
              <a:ext cx="60190" cy="60190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592" y="0"/>
                  </a:moveTo>
                  <a:lnTo>
                    <a:pt x="0" y="592"/>
                  </a:lnTo>
                  <a:lnTo>
                    <a:pt x="1704" y="2295"/>
                  </a:lnTo>
                  <a:lnTo>
                    <a:pt x="2295" y="170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6120;p73">
              <a:extLst>
                <a:ext uri="{FF2B5EF4-FFF2-40B4-BE49-F238E27FC236}">
                  <a16:creationId xmlns:a16="http://schemas.microsoft.com/office/drawing/2014/main" id="{0E2DE643-7C43-44F8-9C21-4EA9096048F8}"/>
                </a:ext>
              </a:extLst>
            </p:cNvPr>
            <p:cNvSpPr/>
            <p:nvPr/>
          </p:nvSpPr>
          <p:spPr>
            <a:xfrm>
              <a:off x="4652476" y="2898915"/>
              <a:ext cx="247889" cy="247889"/>
            </a:xfrm>
            <a:custGeom>
              <a:avLst/>
              <a:gdLst/>
              <a:ahLst/>
              <a:cxnLst/>
              <a:rect l="l" t="t" r="r" b="b"/>
              <a:pathLst>
                <a:path w="9456" h="9456" extrusionOk="0">
                  <a:moveTo>
                    <a:pt x="4721" y="1"/>
                  </a:moveTo>
                  <a:cubicBezTo>
                    <a:pt x="2108" y="1"/>
                    <a:pt x="1" y="2108"/>
                    <a:pt x="1" y="4721"/>
                  </a:cubicBezTo>
                  <a:cubicBezTo>
                    <a:pt x="1" y="7334"/>
                    <a:pt x="2108" y="9456"/>
                    <a:pt x="4721" y="9456"/>
                  </a:cubicBezTo>
                  <a:cubicBezTo>
                    <a:pt x="7334" y="9456"/>
                    <a:pt x="9456" y="7334"/>
                    <a:pt x="9456" y="4721"/>
                  </a:cubicBezTo>
                  <a:cubicBezTo>
                    <a:pt x="9456" y="2108"/>
                    <a:pt x="7334" y="1"/>
                    <a:pt x="4721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6121;p73">
              <a:extLst>
                <a:ext uri="{FF2B5EF4-FFF2-40B4-BE49-F238E27FC236}">
                  <a16:creationId xmlns:a16="http://schemas.microsoft.com/office/drawing/2014/main" id="{8976141B-676F-47D5-BCB6-6C03AD381DCC}"/>
                </a:ext>
              </a:extLst>
            </p:cNvPr>
            <p:cNvSpPr/>
            <p:nvPr/>
          </p:nvSpPr>
          <p:spPr>
            <a:xfrm>
              <a:off x="4680866" y="2927306"/>
              <a:ext cx="191134" cy="191134"/>
            </a:xfrm>
            <a:custGeom>
              <a:avLst/>
              <a:gdLst/>
              <a:ahLst/>
              <a:cxnLst/>
              <a:rect l="l" t="t" r="r" b="b"/>
              <a:pathLst>
                <a:path w="7291" h="7291" extrusionOk="0">
                  <a:moveTo>
                    <a:pt x="3638" y="0"/>
                  </a:moveTo>
                  <a:cubicBezTo>
                    <a:pt x="1632" y="0"/>
                    <a:pt x="0" y="1631"/>
                    <a:pt x="0" y="3638"/>
                  </a:cubicBezTo>
                  <a:cubicBezTo>
                    <a:pt x="0" y="5659"/>
                    <a:pt x="1632" y="7290"/>
                    <a:pt x="3638" y="7290"/>
                  </a:cubicBezTo>
                  <a:cubicBezTo>
                    <a:pt x="5659" y="7290"/>
                    <a:pt x="7290" y="5659"/>
                    <a:pt x="7290" y="3638"/>
                  </a:cubicBezTo>
                  <a:cubicBezTo>
                    <a:pt x="7290" y="1631"/>
                    <a:pt x="5659" y="0"/>
                    <a:pt x="3638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6122;p73">
              <a:extLst>
                <a:ext uri="{FF2B5EF4-FFF2-40B4-BE49-F238E27FC236}">
                  <a16:creationId xmlns:a16="http://schemas.microsoft.com/office/drawing/2014/main" id="{CACD4066-9122-4289-AD82-B1559C10C565}"/>
                </a:ext>
              </a:extLst>
            </p:cNvPr>
            <p:cNvSpPr/>
            <p:nvPr/>
          </p:nvSpPr>
          <p:spPr>
            <a:xfrm>
              <a:off x="4869693" y="3117653"/>
              <a:ext cx="168798" cy="165757"/>
            </a:xfrm>
            <a:custGeom>
              <a:avLst/>
              <a:gdLst/>
              <a:ahLst/>
              <a:cxnLst/>
              <a:rect l="l" t="t" r="r" b="b"/>
              <a:pathLst>
                <a:path w="6439" h="6323" extrusionOk="0">
                  <a:moveTo>
                    <a:pt x="1293" y="0"/>
                  </a:moveTo>
                  <a:cubicBezTo>
                    <a:pt x="1145" y="0"/>
                    <a:pt x="997" y="58"/>
                    <a:pt x="881" y="173"/>
                  </a:cubicBezTo>
                  <a:lnTo>
                    <a:pt x="232" y="823"/>
                  </a:lnTo>
                  <a:cubicBezTo>
                    <a:pt x="1" y="1054"/>
                    <a:pt x="1" y="1415"/>
                    <a:pt x="232" y="1646"/>
                  </a:cubicBezTo>
                  <a:lnTo>
                    <a:pt x="4735" y="6150"/>
                  </a:lnTo>
                  <a:cubicBezTo>
                    <a:pt x="4851" y="6265"/>
                    <a:pt x="4999" y="6323"/>
                    <a:pt x="5147" y="6323"/>
                  </a:cubicBezTo>
                  <a:cubicBezTo>
                    <a:pt x="5295" y="6323"/>
                    <a:pt x="5443" y="6265"/>
                    <a:pt x="5558" y="6150"/>
                  </a:cubicBezTo>
                  <a:lnTo>
                    <a:pt x="6208" y="5500"/>
                  </a:lnTo>
                  <a:cubicBezTo>
                    <a:pt x="6439" y="5269"/>
                    <a:pt x="6439" y="4908"/>
                    <a:pt x="6208" y="4677"/>
                  </a:cubicBezTo>
                  <a:lnTo>
                    <a:pt x="1704" y="173"/>
                  </a:lnTo>
                  <a:cubicBezTo>
                    <a:pt x="1588" y="58"/>
                    <a:pt x="1441" y="0"/>
                    <a:pt x="129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6123;p73">
              <a:extLst>
                <a:ext uri="{FF2B5EF4-FFF2-40B4-BE49-F238E27FC236}">
                  <a16:creationId xmlns:a16="http://schemas.microsoft.com/office/drawing/2014/main" id="{F0B9A1FF-E983-4B74-849A-E1AEC747F9DC}"/>
                </a:ext>
              </a:extLst>
            </p:cNvPr>
            <p:cNvSpPr/>
            <p:nvPr/>
          </p:nvSpPr>
          <p:spPr>
            <a:xfrm>
              <a:off x="4881437" y="3118020"/>
              <a:ext cx="157054" cy="155560"/>
            </a:xfrm>
            <a:custGeom>
              <a:avLst/>
              <a:gdLst/>
              <a:ahLst/>
              <a:cxnLst/>
              <a:rect l="l" t="t" r="r" b="b"/>
              <a:pathLst>
                <a:path w="5991" h="5934" extrusionOk="0">
                  <a:moveTo>
                    <a:pt x="25" y="582"/>
                  </a:moveTo>
                  <a:cubicBezTo>
                    <a:pt x="17" y="590"/>
                    <a:pt x="8" y="598"/>
                    <a:pt x="0" y="607"/>
                  </a:cubicBezTo>
                  <a:lnTo>
                    <a:pt x="25" y="582"/>
                  </a:lnTo>
                  <a:close/>
                  <a:moveTo>
                    <a:pt x="845" y="1"/>
                  </a:moveTo>
                  <a:cubicBezTo>
                    <a:pt x="697" y="1"/>
                    <a:pt x="549" y="58"/>
                    <a:pt x="433" y="174"/>
                  </a:cubicBezTo>
                  <a:lnTo>
                    <a:pt x="25" y="582"/>
                  </a:lnTo>
                  <a:lnTo>
                    <a:pt x="25" y="582"/>
                  </a:lnTo>
                  <a:cubicBezTo>
                    <a:pt x="131" y="483"/>
                    <a:pt x="267" y="434"/>
                    <a:pt x="404" y="434"/>
                  </a:cubicBezTo>
                  <a:cubicBezTo>
                    <a:pt x="552" y="434"/>
                    <a:pt x="700" y="491"/>
                    <a:pt x="808" y="607"/>
                  </a:cubicBezTo>
                  <a:lnTo>
                    <a:pt x="5327" y="5111"/>
                  </a:lnTo>
                  <a:cubicBezTo>
                    <a:pt x="5543" y="5342"/>
                    <a:pt x="5543" y="5703"/>
                    <a:pt x="5327" y="5934"/>
                  </a:cubicBezTo>
                  <a:lnTo>
                    <a:pt x="5760" y="5501"/>
                  </a:lnTo>
                  <a:cubicBezTo>
                    <a:pt x="5991" y="5270"/>
                    <a:pt x="5991" y="4909"/>
                    <a:pt x="5760" y="4678"/>
                  </a:cubicBezTo>
                  <a:lnTo>
                    <a:pt x="1256" y="174"/>
                  </a:lnTo>
                  <a:cubicBezTo>
                    <a:pt x="1140" y="58"/>
                    <a:pt x="993" y="1"/>
                    <a:pt x="8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6124;p73">
              <a:extLst>
                <a:ext uri="{FF2B5EF4-FFF2-40B4-BE49-F238E27FC236}">
                  <a16:creationId xmlns:a16="http://schemas.microsoft.com/office/drawing/2014/main" id="{B91FD489-0727-4439-B434-E82924620F88}"/>
                </a:ext>
              </a:extLst>
            </p:cNvPr>
            <p:cNvSpPr/>
            <p:nvPr/>
          </p:nvSpPr>
          <p:spPr>
            <a:xfrm>
              <a:off x="4952952" y="3199391"/>
              <a:ext cx="54134" cy="54134"/>
            </a:xfrm>
            <a:custGeom>
              <a:avLst/>
              <a:gdLst/>
              <a:ahLst/>
              <a:cxnLst/>
              <a:rect l="l" t="t" r="r" b="b"/>
              <a:pathLst>
                <a:path w="2065" h="2065" extrusionOk="0">
                  <a:moveTo>
                    <a:pt x="1458" y="0"/>
                  </a:moveTo>
                  <a:lnTo>
                    <a:pt x="0" y="1473"/>
                  </a:lnTo>
                  <a:lnTo>
                    <a:pt x="592" y="2064"/>
                  </a:lnTo>
                  <a:lnTo>
                    <a:pt x="2065" y="607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6125;p73">
              <a:extLst>
                <a:ext uri="{FF2B5EF4-FFF2-40B4-BE49-F238E27FC236}">
                  <a16:creationId xmlns:a16="http://schemas.microsoft.com/office/drawing/2014/main" id="{4FFDA8CD-88C5-402D-B53D-BAB7D6E1A002}"/>
                </a:ext>
              </a:extLst>
            </p:cNvPr>
            <p:cNvSpPr/>
            <p:nvPr/>
          </p:nvSpPr>
          <p:spPr>
            <a:xfrm>
              <a:off x="4931377" y="3179232"/>
              <a:ext cx="55209" cy="50464"/>
            </a:xfrm>
            <a:custGeom>
              <a:avLst/>
              <a:gdLst/>
              <a:ahLst/>
              <a:cxnLst/>
              <a:rect l="l" t="t" r="r" b="b"/>
              <a:pathLst>
                <a:path w="2106" h="1925" extrusionOk="0">
                  <a:moveTo>
                    <a:pt x="1771" y="0"/>
                  </a:moveTo>
                  <a:cubicBezTo>
                    <a:pt x="1713" y="0"/>
                    <a:pt x="1653" y="26"/>
                    <a:pt x="1603" y="91"/>
                  </a:cubicBezTo>
                  <a:lnTo>
                    <a:pt x="130" y="1549"/>
                  </a:lnTo>
                  <a:cubicBezTo>
                    <a:pt x="1" y="1693"/>
                    <a:pt x="102" y="1924"/>
                    <a:pt x="289" y="1924"/>
                  </a:cubicBezTo>
                  <a:cubicBezTo>
                    <a:pt x="347" y="1924"/>
                    <a:pt x="405" y="1910"/>
                    <a:pt x="448" y="1866"/>
                  </a:cubicBezTo>
                  <a:lnTo>
                    <a:pt x="1920" y="394"/>
                  </a:lnTo>
                  <a:cubicBezTo>
                    <a:pt x="2105" y="242"/>
                    <a:pt x="1947" y="0"/>
                    <a:pt x="17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6126;p73">
              <a:extLst>
                <a:ext uri="{FF2B5EF4-FFF2-40B4-BE49-F238E27FC236}">
                  <a16:creationId xmlns:a16="http://schemas.microsoft.com/office/drawing/2014/main" id="{6E4DA121-FEA2-4369-806C-69DC6C6CE0F1}"/>
                </a:ext>
              </a:extLst>
            </p:cNvPr>
            <p:cNvSpPr/>
            <p:nvPr/>
          </p:nvSpPr>
          <p:spPr>
            <a:xfrm>
              <a:off x="4736101" y="2955670"/>
              <a:ext cx="87453" cy="95396"/>
            </a:xfrm>
            <a:custGeom>
              <a:avLst/>
              <a:gdLst/>
              <a:ahLst/>
              <a:cxnLst/>
              <a:rect l="l" t="t" r="r" b="b"/>
              <a:pathLst>
                <a:path w="3336" h="3639" extrusionOk="0">
                  <a:moveTo>
                    <a:pt x="1529" y="1"/>
                  </a:moveTo>
                  <a:cubicBezTo>
                    <a:pt x="1161" y="1"/>
                    <a:pt x="789" y="133"/>
                    <a:pt x="492" y="405"/>
                  </a:cubicBezTo>
                  <a:cubicBezTo>
                    <a:pt x="174" y="694"/>
                    <a:pt x="1" y="1098"/>
                    <a:pt x="1" y="1517"/>
                  </a:cubicBezTo>
                  <a:cubicBezTo>
                    <a:pt x="1" y="1863"/>
                    <a:pt x="257" y="2036"/>
                    <a:pt x="513" y="2036"/>
                  </a:cubicBezTo>
                  <a:cubicBezTo>
                    <a:pt x="770" y="2036"/>
                    <a:pt x="1026" y="1863"/>
                    <a:pt x="1026" y="1517"/>
                  </a:cubicBezTo>
                  <a:cubicBezTo>
                    <a:pt x="1026" y="1236"/>
                    <a:pt x="1270" y="1011"/>
                    <a:pt x="1549" y="1011"/>
                  </a:cubicBezTo>
                  <a:cubicBezTo>
                    <a:pt x="1557" y="1011"/>
                    <a:pt x="1566" y="1011"/>
                    <a:pt x="1574" y="1011"/>
                  </a:cubicBezTo>
                  <a:cubicBezTo>
                    <a:pt x="1820" y="1040"/>
                    <a:pt x="2022" y="1242"/>
                    <a:pt x="2051" y="1488"/>
                  </a:cubicBezTo>
                  <a:cubicBezTo>
                    <a:pt x="2051" y="1704"/>
                    <a:pt x="1935" y="1892"/>
                    <a:pt x="1748" y="1979"/>
                  </a:cubicBezTo>
                  <a:cubicBezTo>
                    <a:pt x="1300" y="2181"/>
                    <a:pt x="1011" y="2628"/>
                    <a:pt x="1026" y="3119"/>
                  </a:cubicBezTo>
                  <a:cubicBezTo>
                    <a:pt x="1026" y="3408"/>
                    <a:pt x="1257" y="3639"/>
                    <a:pt x="1531" y="3639"/>
                  </a:cubicBezTo>
                  <a:cubicBezTo>
                    <a:pt x="1820" y="3639"/>
                    <a:pt x="2051" y="3422"/>
                    <a:pt x="2051" y="3133"/>
                  </a:cubicBezTo>
                  <a:cubicBezTo>
                    <a:pt x="2051" y="3047"/>
                    <a:pt x="2108" y="2960"/>
                    <a:pt x="2181" y="2931"/>
                  </a:cubicBezTo>
                  <a:cubicBezTo>
                    <a:pt x="3032" y="2527"/>
                    <a:pt x="3335" y="1459"/>
                    <a:pt x="2801" y="679"/>
                  </a:cubicBezTo>
                  <a:cubicBezTo>
                    <a:pt x="2505" y="234"/>
                    <a:pt x="2020" y="1"/>
                    <a:pt x="1529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6127;p73">
              <a:extLst>
                <a:ext uri="{FF2B5EF4-FFF2-40B4-BE49-F238E27FC236}">
                  <a16:creationId xmlns:a16="http://schemas.microsoft.com/office/drawing/2014/main" id="{72CBFCE5-7DAE-4460-AAE7-89AB2B4EF53A}"/>
                </a:ext>
              </a:extLst>
            </p:cNvPr>
            <p:cNvSpPr/>
            <p:nvPr/>
          </p:nvSpPr>
          <p:spPr>
            <a:xfrm>
              <a:off x="4762972" y="3064279"/>
              <a:ext cx="26897" cy="28050"/>
            </a:xfrm>
            <a:custGeom>
              <a:avLst/>
              <a:gdLst/>
              <a:ahLst/>
              <a:cxnLst/>
              <a:rect l="l" t="t" r="r" b="b"/>
              <a:pathLst>
                <a:path w="1026" h="1070" extrusionOk="0">
                  <a:moveTo>
                    <a:pt x="513" y="1"/>
                  </a:moveTo>
                  <a:cubicBezTo>
                    <a:pt x="257" y="1"/>
                    <a:pt x="1" y="174"/>
                    <a:pt x="1" y="520"/>
                  </a:cubicBezTo>
                  <a:lnTo>
                    <a:pt x="1" y="549"/>
                  </a:lnTo>
                  <a:cubicBezTo>
                    <a:pt x="1" y="838"/>
                    <a:pt x="232" y="1069"/>
                    <a:pt x="506" y="1069"/>
                  </a:cubicBezTo>
                  <a:cubicBezTo>
                    <a:pt x="795" y="1069"/>
                    <a:pt x="1026" y="838"/>
                    <a:pt x="1026" y="549"/>
                  </a:cubicBezTo>
                  <a:lnTo>
                    <a:pt x="1026" y="520"/>
                  </a:lnTo>
                  <a:cubicBezTo>
                    <a:pt x="1026" y="174"/>
                    <a:pt x="769" y="1"/>
                    <a:pt x="51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2540;p33">
            <a:extLst>
              <a:ext uri="{FF2B5EF4-FFF2-40B4-BE49-F238E27FC236}">
                <a16:creationId xmlns:a16="http://schemas.microsoft.com/office/drawing/2014/main" id="{73E11D59-52F1-4B16-B4D6-C73D49990502}"/>
              </a:ext>
            </a:extLst>
          </p:cNvPr>
          <p:cNvSpPr/>
          <p:nvPr/>
        </p:nvSpPr>
        <p:spPr>
          <a:xfrm>
            <a:off x="2526702" y="3641760"/>
            <a:ext cx="686566" cy="686704"/>
          </a:xfrm>
          <a:custGeom>
            <a:avLst/>
            <a:gdLst/>
            <a:ahLst/>
            <a:cxnLst/>
            <a:rect l="l" t="t" r="r" b="b"/>
            <a:pathLst>
              <a:path w="3167" h="3168" extrusionOk="0">
                <a:moveTo>
                  <a:pt x="1583" y="0"/>
                </a:moveTo>
                <a:cubicBezTo>
                  <a:pt x="708" y="0"/>
                  <a:pt x="1" y="710"/>
                  <a:pt x="1" y="1584"/>
                </a:cubicBezTo>
                <a:cubicBezTo>
                  <a:pt x="1" y="2459"/>
                  <a:pt x="708" y="3168"/>
                  <a:pt x="1583" y="3168"/>
                </a:cubicBezTo>
                <a:cubicBezTo>
                  <a:pt x="2457" y="3168"/>
                  <a:pt x="3166" y="2459"/>
                  <a:pt x="3166" y="1584"/>
                </a:cubicBezTo>
                <a:cubicBezTo>
                  <a:pt x="3166" y="710"/>
                  <a:pt x="2457" y="0"/>
                  <a:pt x="1583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539;p33">
            <a:extLst>
              <a:ext uri="{FF2B5EF4-FFF2-40B4-BE49-F238E27FC236}">
                <a16:creationId xmlns:a16="http://schemas.microsoft.com/office/drawing/2014/main" id="{3CAEB238-2C92-4917-A1BB-C315B1585271}"/>
              </a:ext>
            </a:extLst>
          </p:cNvPr>
          <p:cNvSpPr/>
          <p:nvPr/>
        </p:nvSpPr>
        <p:spPr>
          <a:xfrm>
            <a:off x="2532012" y="1387543"/>
            <a:ext cx="687000" cy="686704"/>
          </a:xfrm>
          <a:custGeom>
            <a:avLst/>
            <a:gdLst/>
            <a:ahLst/>
            <a:cxnLst/>
            <a:rect l="l" t="t" r="r" b="b"/>
            <a:pathLst>
              <a:path w="3169" h="3168" extrusionOk="0">
                <a:moveTo>
                  <a:pt x="1584" y="0"/>
                </a:moveTo>
                <a:cubicBezTo>
                  <a:pt x="710" y="0"/>
                  <a:pt x="1" y="710"/>
                  <a:pt x="1" y="1584"/>
                </a:cubicBezTo>
                <a:cubicBezTo>
                  <a:pt x="1" y="2459"/>
                  <a:pt x="710" y="3168"/>
                  <a:pt x="1584" y="3168"/>
                </a:cubicBezTo>
                <a:cubicBezTo>
                  <a:pt x="2459" y="3168"/>
                  <a:pt x="3168" y="2459"/>
                  <a:pt x="3168" y="1584"/>
                </a:cubicBezTo>
                <a:cubicBezTo>
                  <a:pt x="3168" y="710"/>
                  <a:pt x="2459" y="0"/>
                  <a:pt x="1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542;p33">
            <a:extLst>
              <a:ext uri="{FF2B5EF4-FFF2-40B4-BE49-F238E27FC236}">
                <a16:creationId xmlns:a16="http://schemas.microsoft.com/office/drawing/2014/main" id="{141E707D-9602-4EEA-9F1E-CED567733BEF}"/>
              </a:ext>
            </a:extLst>
          </p:cNvPr>
          <p:cNvGrpSpPr/>
          <p:nvPr/>
        </p:nvGrpSpPr>
        <p:grpSpPr>
          <a:xfrm>
            <a:off x="2713903" y="1020859"/>
            <a:ext cx="3716397" cy="3715746"/>
            <a:chOff x="2713903" y="1020859"/>
            <a:chExt cx="3716397" cy="3715746"/>
          </a:xfrm>
        </p:grpSpPr>
        <p:sp>
          <p:nvSpPr>
            <p:cNvPr id="21" name="Google Shape;2543;p33">
              <a:extLst>
                <a:ext uri="{FF2B5EF4-FFF2-40B4-BE49-F238E27FC236}">
                  <a16:creationId xmlns:a16="http://schemas.microsoft.com/office/drawing/2014/main" id="{3685C15D-30A8-43DC-98B6-7D7740C12F57}"/>
                </a:ext>
              </a:extLst>
            </p:cNvPr>
            <p:cNvSpPr/>
            <p:nvPr/>
          </p:nvSpPr>
          <p:spPr>
            <a:xfrm>
              <a:off x="4612754" y="1020859"/>
              <a:ext cx="1817330" cy="1817337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44;p33">
              <a:extLst>
                <a:ext uri="{FF2B5EF4-FFF2-40B4-BE49-F238E27FC236}">
                  <a16:creationId xmlns:a16="http://schemas.microsoft.com/office/drawing/2014/main" id="{0D9E4ECD-81CE-4592-AFE8-1BDCFFC76953}"/>
                </a:ext>
              </a:extLst>
            </p:cNvPr>
            <p:cNvSpPr/>
            <p:nvPr/>
          </p:nvSpPr>
          <p:spPr>
            <a:xfrm>
              <a:off x="2713903" y="2919268"/>
              <a:ext cx="1817546" cy="1817337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45;p33">
              <a:extLst>
                <a:ext uri="{FF2B5EF4-FFF2-40B4-BE49-F238E27FC236}">
                  <a16:creationId xmlns:a16="http://schemas.microsoft.com/office/drawing/2014/main" id="{23926F63-072E-469F-9CF4-4B8BFF6BB9AF}"/>
                </a:ext>
              </a:extLst>
            </p:cNvPr>
            <p:cNvSpPr/>
            <p:nvPr/>
          </p:nvSpPr>
          <p:spPr>
            <a:xfrm>
              <a:off x="4612754" y="2919268"/>
              <a:ext cx="1817546" cy="1817337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46;p33">
              <a:extLst>
                <a:ext uri="{FF2B5EF4-FFF2-40B4-BE49-F238E27FC236}">
                  <a16:creationId xmlns:a16="http://schemas.microsoft.com/office/drawing/2014/main" id="{04C7AA01-A1AD-4297-B99F-BFBBE7A09FDC}"/>
                </a:ext>
              </a:extLst>
            </p:cNvPr>
            <p:cNvSpPr/>
            <p:nvPr/>
          </p:nvSpPr>
          <p:spPr>
            <a:xfrm>
              <a:off x="2713903" y="1020859"/>
              <a:ext cx="1817546" cy="1816903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549;p33">
            <a:extLst>
              <a:ext uri="{FF2B5EF4-FFF2-40B4-BE49-F238E27FC236}">
                <a16:creationId xmlns:a16="http://schemas.microsoft.com/office/drawing/2014/main" id="{A0A3E697-62BC-4BA4-B7B0-70A38FBFBAA1}"/>
              </a:ext>
            </a:extLst>
          </p:cNvPr>
          <p:cNvGrpSpPr/>
          <p:nvPr/>
        </p:nvGrpSpPr>
        <p:grpSpPr>
          <a:xfrm>
            <a:off x="3435054" y="1842533"/>
            <a:ext cx="2273899" cy="2072426"/>
            <a:chOff x="6390950" y="3447350"/>
            <a:chExt cx="433000" cy="394650"/>
          </a:xfrm>
        </p:grpSpPr>
        <p:sp>
          <p:nvSpPr>
            <p:cNvPr id="27" name="Google Shape;2550;p33">
              <a:extLst>
                <a:ext uri="{FF2B5EF4-FFF2-40B4-BE49-F238E27FC236}">
                  <a16:creationId xmlns:a16="http://schemas.microsoft.com/office/drawing/2014/main" id="{FDC4E6CA-C2A8-47AB-8A86-DF655AFFB83B}"/>
                </a:ext>
              </a:extLst>
            </p:cNvPr>
            <p:cNvSpPr/>
            <p:nvPr/>
          </p:nvSpPr>
          <p:spPr>
            <a:xfrm>
              <a:off x="6390950" y="3447350"/>
              <a:ext cx="433000" cy="394650"/>
            </a:xfrm>
            <a:custGeom>
              <a:avLst/>
              <a:gdLst/>
              <a:ahLst/>
              <a:cxnLst/>
              <a:rect l="l" t="t" r="r" b="b"/>
              <a:pathLst>
                <a:path w="17320" h="15786" extrusionOk="0">
                  <a:moveTo>
                    <a:pt x="8661" y="0"/>
                  </a:moveTo>
                  <a:cubicBezTo>
                    <a:pt x="6641" y="0"/>
                    <a:pt x="4623" y="771"/>
                    <a:pt x="3084" y="2313"/>
                  </a:cubicBezTo>
                  <a:cubicBezTo>
                    <a:pt x="0" y="5398"/>
                    <a:pt x="0" y="10388"/>
                    <a:pt x="3084" y="13472"/>
                  </a:cubicBezTo>
                  <a:cubicBezTo>
                    <a:pt x="4623" y="15014"/>
                    <a:pt x="6641" y="15785"/>
                    <a:pt x="8661" y="15785"/>
                  </a:cubicBezTo>
                  <a:cubicBezTo>
                    <a:pt x="10680" y="15785"/>
                    <a:pt x="12701" y="15014"/>
                    <a:pt x="14243" y="13472"/>
                  </a:cubicBezTo>
                  <a:cubicBezTo>
                    <a:pt x="17320" y="10388"/>
                    <a:pt x="17320" y="5398"/>
                    <a:pt x="14243" y="2313"/>
                  </a:cubicBezTo>
                  <a:cubicBezTo>
                    <a:pt x="12701" y="771"/>
                    <a:pt x="10680" y="0"/>
                    <a:pt x="866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51;p33">
              <a:extLst>
                <a:ext uri="{FF2B5EF4-FFF2-40B4-BE49-F238E27FC236}">
                  <a16:creationId xmlns:a16="http://schemas.microsoft.com/office/drawing/2014/main" id="{8ABA66C1-0952-4826-9983-4E39A3D4FF0F}"/>
                </a:ext>
              </a:extLst>
            </p:cNvPr>
            <p:cNvSpPr/>
            <p:nvPr/>
          </p:nvSpPr>
          <p:spPr>
            <a:xfrm>
              <a:off x="6559600" y="3741700"/>
              <a:ext cx="39800" cy="39575"/>
            </a:xfrm>
            <a:custGeom>
              <a:avLst/>
              <a:gdLst/>
              <a:ahLst/>
              <a:cxnLst/>
              <a:rect l="l" t="t" r="r" b="b"/>
              <a:pathLst>
                <a:path w="1592" h="1583" extrusionOk="0">
                  <a:moveTo>
                    <a:pt x="783" y="1"/>
                  </a:moveTo>
                  <a:cubicBezTo>
                    <a:pt x="656" y="1"/>
                    <a:pt x="535" y="31"/>
                    <a:pt x="421" y="92"/>
                  </a:cubicBezTo>
                  <a:cubicBezTo>
                    <a:pt x="346" y="137"/>
                    <a:pt x="271" y="197"/>
                    <a:pt x="211" y="265"/>
                  </a:cubicBezTo>
                  <a:cubicBezTo>
                    <a:pt x="120" y="370"/>
                    <a:pt x="53" y="497"/>
                    <a:pt x="15" y="625"/>
                  </a:cubicBezTo>
                  <a:cubicBezTo>
                    <a:pt x="8" y="670"/>
                    <a:pt x="8" y="715"/>
                    <a:pt x="8" y="768"/>
                  </a:cubicBezTo>
                  <a:cubicBezTo>
                    <a:pt x="0" y="813"/>
                    <a:pt x="0" y="858"/>
                    <a:pt x="8" y="903"/>
                  </a:cubicBezTo>
                  <a:cubicBezTo>
                    <a:pt x="15" y="993"/>
                    <a:pt x="45" y="1083"/>
                    <a:pt x="90" y="1165"/>
                  </a:cubicBezTo>
                  <a:cubicBezTo>
                    <a:pt x="143" y="1240"/>
                    <a:pt x="195" y="1315"/>
                    <a:pt x="256" y="1383"/>
                  </a:cubicBezTo>
                  <a:cubicBezTo>
                    <a:pt x="411" y="1512"/>
                    <a:pt x="605" y="1583"/>
                    <a:pt x="802" y="1583"/>
                  </a:cubicBezTo>
                  <a:cubicBezTo>
                    <a:pt x="880" y="1583"/>
                    <a:pt x="959" y="1572"/>
                    <a:pt x="1036" y="1548"/>
                  </a:cubicBezTo>
                  <a:cubicBezTo>
                    <a:pt x="1164" y="1503"/>
                    <a:pt x="1284" y="1428"/>
                    <a:pt x="1381" y="1330"/>
                  </a:cubicBezTo>
                  <a:cubicBezTo>
                    <a:pt x="1411" y="1293"/>
                    <a:pt x="1434" y="1255"/>
                    <a:pt x="1456" y="1218"/>
                  </a:cubicBezTo>
                  <a:cubicBezTo>
                    <a:pt x="1531" y="1098"/>
                    <a:pt x="1576" y="963"/>
                    <a:pt x="1584" y="828"/>
                  </a:cubicBezTo>
                  <a:cubicBezTo>
                    <a:pt x="1591" y="730"/>
                    <a:pt x="1576" y="640"/>
                    <a:pt x="1546" y="550"/>
                  </a:cubicBezTo>
                  <a:cubicBezTo>
                    <a:pt x="1516" y="467"/>
                    <a:pt x="1471" y="385"/>
                    <a:pt x="1419" y="310"/>
                  </a:cubicBezTo>
                  <a:cubicBezTo>
                    <a:pt x="1359" y="242"/>
                    <a:pt x="1291" y="175"/>
                    <a:pt x="1216" y="122"/>
                  </a:cubicBezTo>
                  <a:cubicBezTo>
                    <a:pt x="1179" y="100"/>
                    <a:pt x="1134" y="77"/>
                    <a:pt x="1088" y="62"/>
                  </a:cubicBezTo>
                  <a:cubicBezTo>
                    <a:pt x="1006" y="25"/>
                    <a:pt x="916" y="2"/>
                    <a:pt x="826" y="2"/>
                  </a:cubicBezTo>
                  <a:cubicBezTo>
                    <a:pt x="812" y="1"/>
                    <a:pt x="797" y="1"/>
                    <a:pt x="7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52;p33">
              <a:extLst>
                <a:ext uri="{FF2B5EF4-FFF2-40B4-BE49-F238E27FC236}">
                  <a16:creationId xmlns:a16="http://schemas.microsoft.com/office/drawing/2014/main" id="{9485AFA5-3A91-429B-A4C0-D3DD773F89C7}"/>
                </a:ext>
              </a:extLst>
            </p:cNvPr>
            <p:cNvSpPr/>
            <p:nvPr/>
          </p:nvSpPr>
          <p:spPr>
            <a:xfrm>
              <a:off x="6603200" y="3733200"/>
              <a:ext cx="22925" cy="18425"/>
            </a:xfrm>
            <a:custGeom>
              <a:avLst/>
              <a:gdLst/>
              <a:ahLst/>
              <a:cxnLst/>
              <a:rect l="l" t="t" r="r" b="b"/>
              <a:pathLst>
                <a:path w="917" h="737" extrusionOk="0">
                  <a:moveTo>
                    <a:pt x="413" y="1"/>
                  </a:moveTo>
                  <a:cubicBezTo>
                    <a:pt x="395" y="1"/>
                    <a:pt x="377" y="2"/>
                    <a:pt x="358" y="4"/>
                  </a:cubicBezTo>
                  <a:cubicBezTo>
                    <a:pt x="200" y="34"/>
                    <a:pt x="72" y="155"/>
                    <a:pt x="42" y="305"/>
                  </a:cubicBezTo>
                  <a:cubicBezTo>
                    <a:pt x="1" y="533"/>
                    <a:pt x="177" y="737"/>
                    <a:pt x="399" y="737"/>
                  </a:cubicBezTo>
                  <a:cubicBezTo>
                    <a:pt x="418" y="737"/>
                    <a:pt x="436" y="735"/>
                    <a:pt x="455" y="732"/>
                  </a:cubicBezTo>
                  <a:cubicBezTo>
                    <a:pt x="916" y="667"/>
                    <a:pt x="845" y="1"/>
                    <a:pt x="413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53;p33">
              <a:extLst>
                <a:ext uri="{FF2B5EF4-FFF2-40B4-BE49-F238E27FC236}">
                  <a16:creationId xmlns:a16="http://schemas.microsoft.com/office/drawing/2014/main" id="{E3A719FF-E595-4A1A-8DCC-75BFF4F269AD}"/>
                </a:ext>
              </a:extLst>
            </p:cNvPr>
            <p:cNvSpPr/>
            <p:nvPr/>
          </p:nvSpPr>
          <p:spPr>
            <a:xfrm>
              <a:off x="6523200" y="3767175"/>
              <a:ext cx="21225" cy="18450"/>
            </a:xfrm>
            <a:custGeom>
              <a:avLst/>
              <a:gdLst/>
              <a:ahLst/>
              <a:cxnLst/>
              <a:rect l="l" t="t" r="r" b="b"/>
              <a:pathLst>
                <a:path w="849" h="738" extrusionOk="0">
                  <a:moveTo>
                    <a:pt x="364" y="1"/>
                  </a:moveTo>
                  <a:cubicBezTo>
                    <a:pt x="353" y="1"/>
                    <a:pt x="342" y="1"/>
                    <a:pt x="331" y="4"/>
                  </a:cubicBezTo>
                  <a:cubicBezTo>
                    <a:pt x="218" y="19"/>
                    <a:pt x="113" y="94"/>
                    <a:pt x="61" y="199"/>
                  </a:cubicBezTo>
                  <a:cubicBezTo>
                    <a:pt x="38" y="229"/>
                    <a:pt x="31" y="266"/>
                    <a:pt x="23" y="304"/>
                  </a:cubicBezTo>
                  <a:cubicBezTo>
                    <a:pt x="1" y="416"/>
                    <a:pt x="38" y="536"/>
                    <a:pt x="113" y="627"/>
                  </a:cubicBezTo>
                  <a:cubicBezTo>
                    <a:pt x="143" y="649"/>
                    <a:pt x="173" y="679"/>
                    <a:pt x="211" y="694"/>
                  </a:cubicBezTo>
                  <a:cubicBezTo>
                    <a:pt x="263" y="723"/>
                    <a:pt x="322" y="738"/>
                    <a:pt x="381" y="738"/>
                  </a:cubicBezTo>
                  <a:cubicBezTo>
                    <a:pt x="473" y="738"/>
                    <a:pt x="565" y="703"/>
                    <a:pt x="638" y="634"/>
                  </a:cubicBezTo>
                  <a:cubicBezTo>
                    <a:pt x="849" y="424"/>
                    <a:pt x="743" y="64"/>
                    <a:pt x="451" y="11"/>
                  </a:cubicBezTo>
                  <a:cubicBezTo>
                    <a:pt x="419" y="6"/>
                    <a:pt x="391" y="1"/>
                    <a:pt x="364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54;p33">
              <a:extLst>
                <a:ext uri="{FF2B5EF4-FFF2-40B4-BE49-F238E27FC236}">
                  <a16:creationId xmlns:a16="http://schemas.microsoft.com/office/drawing/2014/main" id="{926EFE7A-D8B8-44BE-9712-0DE46A8FAA65}"/>
                </a:ext>
              </a:extLst>
            </p:cNvPr>
            <p:cNvSpPr/>
            <p:nvPr/>
          </p:nvSpPr>
          <p:spPr>
            <a:xfrm>
              <a:off x="6634450" y="3775700"/>
              <a:ext cx="17100" cy="14275"/>
            </a:xfrm>
            <a:custGeom>
              <a:avLst/>
              <a:gdLst/>
              <a:ahLst/>
              <a:cxnLst/>
              <a:rect l="l" t="t" r="r" b="b"/>
              <a:pathLst>
                <a:path w="684" h="571" extrusionOk="0">
                  <a:moveTo>
                    <a:pt x="308" y="0"/>
                  </a:moveTo>
                  <a:cubicBezTo>
                    <a:pt x="106" y="38"/>
                    <a:pt x="1" y="256"/>
                    <a:pt x="98" y="428"/>
                  </a:cubicBezTo>
                  <a:cubicBezTo>
                    <a:pt x="121" y="458"/>
                    <a:pt x="143" y="488"/>
                    <a:pt x="173" y="511"/>
                  </a:cubicBezTo>
                  <a:cubicBezTo>
                    <a:pt x="225" y="552"/>
                    <a:pt x="286" y="571"/>
                    <a:pt x="346" y="571"/>
                  </a:cubicBezTo>
                  <a:cubicBezTo>
                    <a:pt x="451" y="571"/>
                    <a:pt x="553" y="513"/>
                    <a:pt x="601" y="413"/>
                  </a:cubicBezTo>
                  <a:cubicBezTo>
                    <a:pt x="683" y="248"/>
                    <a:pt x="593" y="53"/>
                    <a:pt x="413" y="15"/>
                  </a:cubicBezTo>
                  <a:cubicBezTo>
                    <a:pt x="376" y="0"/>
                    <a:pt x="338" y="0"/>
                    <a:pt x="308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55;p33">
              <a:extLst>
                <a:ext uri="{FF2B5EF4-FFF2-40B4-BE49-F238E27FC236}">
                  <a16:creationId xmlns:a16="http://schemas.microsoft.com/office/drawing/2014/main" id="{18AED861-547D-402D-BCA0-3ED519C1AFDF}"/>
                </a:ext>
              </a:extLst>
            </p:cNvPr>
            <p:cNvSpPr/>
            <p:nvPr/>
          </p:nvSpPr>
          <p:spPr>
            <a:xfrm>
              <a:off x="6550975" y="3508475"/>
              <a:ext cx="14275" cy="14125"/>
            </a:xfrm>
            <a:custGeom>
              <a:avLst/>
              <a:gdLst/>
              <a:ahLst/>
              <a:cxnLst/>
              <a:rect l="l" t="t" r="r" b="b"/>
              <a:pathLst>
                <a:path w="571" h="565" extrusionOk="0">
                  <a:moveTo>
                    <a:pt x="288" y="0"/>
                  </a:moveTo>
                  <a:cubicBezTo>
                    <a:pt x="169" y="0"/>
                    <a:pt x="51" y="70"/>
                    <a:pt x="15" y="214"/>
                  </a:cubicBezTo>
                  <a:cubicBezTo>
                    <a:pt x="0" y="281"/>
                    <a:pt x="8" y="364"/>
                    <a:pt x="45" y="424"/>
                  </a:cubicBezTo>
                  <a:cubicBezTo>
                    <a:pt x="83" y="491"/>
                    <a:pt x="143" y="536"/>
                    <a:pt x="218" y="559"/>
                  </a:cubicBezTo>
                  <a:cubicBezTo>
                    <a:pt x="237" y="563"/>
                    <a:pt x="255" y="564"/>
                    <a:pt x="274" y="564"/>
                  </a:cubicBezTo>
                  <a:cubicBezTo>
                    <a:pt x="293" y="564"/>
                    <a:pt x="312" y="563"/>
                    <a:pt x="330" y="559"/>
                  </a:cubicBezTo>
                  <a:cubicBezTo>
                    <a:pt x="360" y="559"/>
                    <a:pt x="398" y="544"/>
                    <a:pt x="428" y="529"/>
                  </a:cubicBezTo>
                  <a:cubicBezTo>
                    <a:pt x="495" y="491"/>
                    <a:pt x="540" y="431"/>
                    <a:pt x="563" y="356"/>
                  </a:cubicBezTo>
                  <a:cubicBezTo>
                    <a:pt x="571" y="319"/>
                    <a:pt x="571" y="281"/>
                    <a:pt x="571" y="244"/>
                  </a:cubicBezTo>
                  <a:cubicBezTo>
                    <a:pt x="547" y="83"/>
                    <a:pt x="417" y="0"/>
                    <a:pt x="288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56;p33">
              <a:extLst>
                <a:ext uri="{FF2B5EF4-FFF2-40B4-BE49-F238E27FC236}">
                  <a16:creationId xmlns:a16="http://schemas.microsoft.com/office/drawing/2014/main" id="{966189BA-A17F-4515-BAB8-D0E173798383}"/>
                </a:ext>
              </a:extLst>
            </p:cNvPr>
            <p:cNvSpPr/>
            <p:nvPr/>
          </p:nvSpPr>
          <p:spPr>
            <a:xfrm>
              <a:off x="6560150" y="3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57;p33">
              <a:extLst>
                <a:ext uri="{FF2B5EF4-FFF2-40B4-BE49-F238E27FC236}">
                  <a16:creationId xmlns:a16="http://schemas.microsoft.com/office/drawing/2014/main" id="{A8A9A397-0E97-43CF-B3BF-463D561778B3}"/>
                </a:ext>
              </a:extLst>
            </p:cNvPr>
            <p:cNvSpPr/>
            <p:nvPr/>
          </p:nvSpPr>
          <p:spPr>
            <a:xfrm>
              <a:off x="6634025" y="3491475"/>
              <a:ext cx="16625" cy="14175"/>
            </a:xfrm>
            <a:custGeom>
              <a:avLst/>
              <a:gdLst/>
              <a:ahLst/>
              <a:cxnLst/>
              <a:rect l="l" t="t" r="r" b="b"/>
              <a:pathLst>
                <a:path w="665" h="567" extrusionOk="0">
                  <a:moveTo>
                    <a:pt x="360" y="0"/>
                  </a:moveTo>
                  <a:cubicBezTo>
                    <a:pt x="167" y="0"/>
                    <a:pt x="0" y="219"/>
                    <a:pt x="123" y="428"/>
                  </a:cubicBezTo>
                  <a:cubicBezTo>
                    <a:pt x="177" y="524"/>
                    <a:pt x="266" y="566"/>
                    <a:pt x="355" y="566"/>
                  </a:cubicBezTo>
                  <a:cubicBezTo>
                    <a:pt x="509" y="566"/>
                    <a:pt x="664" y="439"/>
                    <a:pt x="640" y="248"/>
                  </a:cubicBezTo>
                  <a:cubicBezTo>
                    <a:pt x="633" y="173"/>
                    <a:pt x="588" y="106"/>
                    <a:pt x="528" y="61"/>
                  </a:cubicBezTo>
                  <a:cubicBezTo>
                    <a:pt x="474" y="19"/>
                    <a:pt x="416" y="0"/>
                    <a:pt x="360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58;p33">
              <a:extLst>
                <a:ext uri="{FF2B5EF4-FFF2-40B4-BE49-F238E27FC236}">
                  <a16:creationId xmlns:a16="http://schemas.microsoft.com/office/drawing/2014/main" id="{66C8E8B0-0829-4FC1-982D-9F6FED7BEC58}"/>
                </a:ext>
              </a:extLst>
            </p:cNvPr>
            <p:cNvSpPr/>
            <p:nvPr/>
          </p:nvSpPr>
          <p:spPr>
            <a:xfrm>
              <a:off x="6585100" y="3504225"/>
              <a:ext cx="39625" cy="39675"/>
            </a:xfrm>
            <a:custGeom>
              <a:avLst/>
              <a:gdLst/>
              <a:ahLst/>
              <a:cxnLst/>
              <a:rect l="l" t="t" r="r" b="b"/>
              <a:pathLst>
                <a:path w="1585" h="1587" extrusionOk="0">
                  <a:moveTo>
                    <a:pt x="819" y="1"/>
                  </a:moveTo>
                  <a:cubicBezTo>
                    <a:pt x="774" y="1"/>
                    <a:pt x="729" y="1"/>
                    <a:pt x="684" y="8"/>
                  </a:cubicBezTo>
                  <a:cubicBezTo>
                    <a:pt x="639" y="16"/>
                    <a:pt x="594" y="23"/>
                    <a:pt x="549" y="38"/>
                  </a:cubicBezTo>
                  <a:cubicBezTo>
                    <a:pt x="504" y="53"/>
                    <a:pt x="459" y="68"/>
                    <a:pt x="421" y="91"/>
                  </a:cubicBezTo>
                  <a:cubicBezTo>
                    <a:pt x="339" y="143"/>
                    <a:pt x="271" y="196"/>
                    <a:pt x="204" y="264"/>
                  </a:cubicBezTo>
                  <a:cubicBezTo>
                    <a:pt x="106" y="361"/>
                    <a:pt x="46" y="489"/>
                    <a:pt x="23" y="624"/>
                  </a:cubicBezTo>
                  <a:cubicBezTo>
                    <a:pt x="8" y="669"/>
                    <a:pt x="1" y="714"/>
                    <a:pt x="1" y="759"/>
                  </a:cubicBezTo>
                  <a:cubicBezTo>
                    <a:pt x="1" y="811"/>
                    <a:pt x="1" y="856"/>
                    <a:pt x="8" y="901"/>
                  </a:cubicBezTo>
                  <a:cubicBezTo>
                    <a:pt x="16" y="946"/>
                    <a:pt x="23" y="991"/>
                    <a:pt x="38" y="1036"/>
                  </a:cubicBezTo>
                  <a:cubicBezTo>
                    <a:pt x="46" y="1082"/>
                    <a:pt x="68" y="1119"/>
                    <a:pt x="91" y="1164"/>
                  </a:cubicBezTo>
                  <a:cubicBezTo>
                    <a:pt x="136" y="1239"/>
                    <a:pt x="196" y="1314"/>
                    <a:pt x="256" y="1382"/>
                  </a:cubicBezTo>
                  <a:cubicBezTo>
                    <a:pt x="294" y="1412"/>
                    <a:pt x="331" y="1434"/>
                    <a:pt x="369" y="1457"/>
                  </a:cubicBezTo>
                  <a:cubicBezTo>
                    <a:pt x="406" y="1487"/>
                    <a:pt x="451" y="1509"/>
                    <a:pt x="489" y="1532"/>
                  </a:cubicBezTo>
                  <a:cubicBezTo>
                    <a:pt x="579" y="1562"/>
                    <a:pt x="669" y="1577"/>
                    <a:pt x="759" y="1584"/>
                  </a:cubicBezTo>
                  <a:cubicBezTo>
                    <a:pt x="774" y="1586"/>
                    <a:pt x="790" y="1586"/>
                    <a:pt x="806" y="1586"/>
                  </a:cubicBezTo>
                  <a:cubicBezTo>
                    <a:pt x="882" y="1586"/>
                    <a:pt x="961" y="1572"/>
                    <a:pt x="1029" y="1547"/>
                  </a:cubicBezTo>
                  <a:cubicBezTo>
                    <a:pt x="1074" y="1532"/>
                    <a:pt x="1119" y="1517"/>
                    <a:pt x="1157" y="1494"/>
                  </a:cubicBezTo>
                  <a:cubicBezTo>
                    <a:pt x="1374" y="1389"/>
                    <a:pt x="1517" y="1194"/>
                    <a:pt x="1562" y="961"/>
                  </a:cubicBezTo>
                  <a:cubicBezTo>
                    <a:pt x="1577" y="916"/>
                    <a:pt x="1584" y="871"/>
                    <a:pt x="1584" y="826"/>
                  </a:cubicBezTo>
                  <a:cubicBezTo>
                    <a:pt x="1584" y="781"/>
                    <a:pt x="1584" y="729"/>
                    <a:pt x="1577" y="684"/>
                  </a:cubicBezTo>
                  <a:cubicBezTo>
                    <a:pt x="1569" y="639"/>
                    <a:pt x="1562" y="594"/>
                    <a:pt x="1547" y="549"/>
                  </a:cubicBezTo>
                  <a:cubicBezTo>
                    <a:pt x="1464" y="279"/>
                    <a:pt x="1239" y="76"/>
                    <a:pt x="954" y="23"/>
                  </a:cubicBezTo>
                  <a:cubicBezTo>
                    <a:pt x="909" y="8"/>
                    <a:pt x="864" y="1"/>
                    <a:pt x="819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59;p33">
              <a:extLst>
                <a:ext uri="{FF2B5EF4-FFF2-40B4-BE49-F238E27FC236}">
                  <a16:creationId xmlns:a16="http://schemas.microsoft.com/office/drawing/2014/main" id="{FFB57079-21D9-4BFC-98A5-29C554E27657}"/>
                </a:ext>
              </a:extLst>
            </p:cNvPr>
            <p:cNvSpPr/>
            <p:nvPr/>
          </p:nvSpPr>
          <p:spPr>
            <a:xfrm>
              <a:off x="6660850" y="3741700"/>
              <a:ext cx="50550" cy="43975"/>
            </a:xfrm>
            <a:custGeom>
              <a:avLst/>
              <a:gdLst/>
              <a:ahLst/>
              <a:cxnLst/>
              <a:rect l="l" t="t" r="r" b="b"/>
              <a:pathLst>
                <a:path w="2022" h="1759" extrusionOk="0">
                  <a:moveTo>
                    <a:pt x="1072" y="0"/>
                  </a:moveTo>
                  <a:cubicBezTo>
                    <a:pt x="883" y="0"/>
                    <a:pt x="692" y="61"/>
                    <a:pt x="528" y="190"/>
                  </a:cubicBezTo>
                  <a:cubicBezTo>
                    <a:pt x="408" y="280"/>
                    <a:pt x="310" y="407"/>
                    <a:pt x="258" y="550"/>
                  </a:cubicBezTo>
                  <a:cubicBezTo>
                    <a:pt x="1" y="1152"/>
                    <a:pt x="471" y="1759"/>
                    <a:pt x="1053" y="1759"/>
                  </a:cubicBezTo>
                  <a:cubicBezTo>
                    <a:pt x="1168" y="1759"/>
                    <a:pt x="1287" y="1735"/>
                    <a:pt x="1406" y="1683"/>
                  </a:cubicBezTo>
                  <a:cubicBezTo>
                    <a:pt x="1481" y="1653"/>
                    <a:pt x="1541" y="1616"/>
                    <a:pt x="1601" y="1570"/>
                  </a:cubicBezTo>
                  <a:cubicBezTo>
                    <a:pt x="1909" y="1323"/>
                    <a:pt x="2021" y="903"/>
                    <a:pt x="1879" y="542"/>
                  </a:cubicBezTo>
                  <a:cubicBezTo>
                    <a:pt x="1739" y="195"/>
                    <a:pt x="1410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60;p33">
              <a:extLst>
                <a:ext uri="{FF2B5EF4-FFF2-40B4-BE49-F238E27FC236}">
                  <a16:creationId xmlns:a16="http://schemas.microsoft.com/office/drawing/2014/main" id="{49E4C411-18D6-4C7A-9A35-67460E568A18}"/>
                </a:ext>
              </a:extLst>
            </p:cNvPr>
            <p:cNvSpPr/>
            <p:nvPr/>
          </p:nvSpPr>
          <p:spPr>
            <a:xfrm>
              <a:off x="6629200" y="3646100"/>
              <a:ext cx="12775" cy="51950"/>
            </a:xfrm>
            <a:custGeom>
              <a:avLst/>
              <a:gdLst/>
              <a:ahLst/>
              <a:cxnLst/>
              <a:rect l="l" t="t" r="r" b="b"/>
              <a:pathLst>
                <a:path w="511" h="2078" extrusionOk="0">
                  <a:moveTo>
                    <a:pt x="256" y="1"/>
                  </a:moveTo>
                  <a:cubicBezTo>
                    <a:pt x="128" y="1"/>
                    <a:pt x="0" y="85"/>
                    <a:pt x="0" y="254"/>
                  </a:cubicBezTo>
                  <a:lnTo>
                    <a:pt x="0" y="1455"/>
                  </a:lnTo>
                  <a:cubicBezTo>
                    <a:pt x="128" y="1680"/>
                    <a:pt x="278" y="1890"/>
                    <a:pt x="443" y="2078"/>
                  </a:cubicBezTo>
                  <a:cubicBezTo>
                    <a:pt x="488" y="2033"/>
                    <a:pt x="511" y="1973"/>
                    <a:pt x="511" y="1913"/>
                  </a:cubicBezTo>
                  <a:lnTo>
                    <a:pt x="511" y="254"/>
                  </a:lnTo>
                  <a:cubicBezTo>
                    <a:pt x="511" y="85"/>
                    <a:pt x="383" y="1"/>
                    <a:pt x="256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61;p33">
              <a:extLst>
                <a:ext uri="{FF2B5EF4-FFF2-40B4-BE49-F238E27FC236}">
                  <a16:creationId xmlns:a16="http://schemas.microsoft.com/office/drawing/2014/main" id="{F2B73AD7-5A1F-4BD9-B3AA-5F4B1736E975}"/>
                </a:ext>
              </a:extLst>
            </p:cNvPr>
            <p:cNvSpPr/>
            <p:nvPr/>
          </p:nvSpPr>
          <p:spPr>
            <a:xfrm>
              <a:off x="6661475" y="3646075"/>
              <a:ext cx="12775" cy="65550"/>
            </a:xfrm>
            <a:custGeom>
              <a:avLst/>
              <a:gdLst/>
              <a:ahLst/>
              <a:cxnLst/>
              <a:rect l="l" t="t" r="r" b="b"/>
              <a:pathLst>
                <a:path w="511" h="2622" extrusionOk="0">
                  <a:moveTo>
                    <a:pt x="255" y="0"/>
                  </a:moveTo>
                  <a:cubicBezTo>
                    <a:pt x="113" y="0"/>
                    <a:pt x="0" y="113"/>
                    <a:pt x="0" y="255"/>
                  </a:cubicBezTo>
                  <a:lnTo>
                    <a:pt x="0" y="2604"/>
                  </a:lnTo>
                  <a:cubicBezTo>
                    <a:pt x="67" y="2616"/>
                    <a:pt x="133" y="2622"/>
                    <a:pt x="199" y="2622"/>
                  </a:cubicBezTo>
                  <a:cubicBezTo>
                    <a:pt x="305" y="2622"/>
                    <a:pt x="409" y="2606"/>
                    <a:pt x="510" y="2574"/>
                  </a:cubicBezTo>
                  <a:lnTo>
                    <a:pt x="510" y="255"/>
                  </a:lnTo>
                  <a:cubicBezTo>
                    <a:pt x="510" y="113"/>
                    <a:pt x="398" y="0"/>
                    <a:pt x="255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62;p33">
              <a:extLst>
                <a:ext uri="{FF2B5EF4-FFF2-40B4-BE49-F238E27FC236}">
                  <a16:creationId xmlns:a16="http://schemas.microsoft.com/office/drawing/2014/main" id="{B8CBCA8F-878D-493E-BF39-7F5F021DDC28}"/>
                </a:ext>
              </a:extLst>
            </p:cNvPr>
            <p:cNvSpPr/>
            <p:nvPr/>
          </p:nvSpPr>
          <p:spPr>
            <a:xfrm>
              <a:off x="6693725" y="3646075"/>
              <a:ext cx="12600" cy="48225"/>
            </a:xfrm>
            <a:custGeom>
              <a:avLst/>
              <a:gdLst/>
              <a:ahLst/>
              <a:cxnLst/>
              <a:rect l="l" t="t" r="r" b="b"/>
              <a:pathLst>
                <a:path w="504" h="1929" extrusionOk="0">
                  <a:moveTo>
                    <a:pt x="256" y="0"/>
                  </a:moveTo>
                  <a:cubicBezTo>
                    <a:pt x="113" y="0"/>
                    <a:pt x="1" y="113"/>
                    <a:pt x="1" y="255"/>
                  </a:cubicBezTo>
                  <a:lnTo>
                    <a:pt x="1" y="1763"/>
                  </a:lnTo>
                  <a:cubicBezTo>
                    <a:pt x="1" y="1824"/>
                    <a:pt x="16" y="1884"/>
                    <a:pt x="53" y="1929"/>
                  </a:cubicBezTo>
                  <a:cubicBezTo>
                    <a:pt x="226" y="1703"/>
                    <a:pt x="376" y="1463"/>
                    <a:pt x="504" y="1208"/>
                  </a:cubicBezTo>
                  <a:lnTo>
                    <a:pt x="504" y="255"/>
                  </a:lnTo>
                  <a:cubicBezTo>
                    <a:pt x="504" y="113"/>
                    <a:pt x="391" y="0"/>
                    <a:pt x="256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63;p33">
              <a:extLst>
                <a:ext uri="{FF2B5EF4-FFF2-40B4-BE49-F238E27FC236}">
                  <a16:creationId xmlns:a16="http://schemas.microsoft.com/office/drawing/2014/main" id="{D09AB8F3-4502-4BC5-BA78-875A8EEA3C4E}"/>
                </a:ext>
              </a:extLst>
            </p:cNvPr>
            <p:cNvSpPr/>
            <p:nvPr/>
          </p:nvSpPr>
          <p:spPr>
            <a:xfrm>
              <a:off x="6769150" y="3646100"/>
              <a:ext cx="12775" cy="51575"/>
            </a:xfrm>
            <a:custGeom>
              <a:avLst/>
              <a:gdLst/>
              <a:ahLst/>
              <a:cxnLst/>
              <a:rect l="l" t="t" r="r" b="b"/>
              <a:pathLst>
                <a:path w="511" h="2063" extrusionOk="0">
                  <a:moveTo>
                    <a:pt x="256" y="1"/>
                  </a:moveTo>
                  <a:cubicBezTo>
                    <a:pt x="128" y="1"/>
                    <a:pt x="1" y="85"/>
                    <a:pt x="1" y="254"/>
                  </a:cubicBezTo>
                  <a:lnTo>
                    <a:pt x="1" y="1395"/>
                  </a:lnTo>
                  <a:cubicBezTo>
                    <a:pt x="136" y="1635"/>
                    <a:pt x="286" y="1853"/>
                    <a:pt x="466" y="2063"/>
                  </a:cubicBezTo>
                  <a:cubicBezTo>
                    <a:pt x="496" y="2018"/>
                    <a:pt x="511" y="1965"/>
                    <a:pt x="511" y="1913"/>
                  </a:cubicBezTo>
                  <a:lnTo>
                    <a:pt x="511" y="254"/>
                  </a:lnTo>
                  <a:cubicBezTo>
                    <a:pt x="511" y="85"/>
                    <a:pt x="383" y="1"/>
                    <a:pt x="256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64;p33">
              <a:extLst>
                <a:ext uri="{FF2B5EF4-FFF2-40B4-BE49-F238E27FC236}">
                  <a16:creationId xmlns:a16="http://schemas.microsoft.com/office/drawing/2014/main" id="{E85D2BE5-0348-47D3-819A-AEFC3EBDCF50}"/>
                </a:ext>
              </a:extLst>
            </p:cNvPr>
            <p:cNvSpPr/>
            <p:nvPr/>
          </p:nvSpPr>
          <p:spPr>
            <a:xfrm>
              <a:off x="6801425" y="3647000"/>
              <a:ext cx="3400" cy="33600"/>
            </a:xfrm>
            <a:custGeom>
              <a:avLst/>
              <a:gdLst/>
              <a:ahLst/>
              <a:cxnLst/>
              <a:rect l="l" t="t" r="r" b="b"/>
              <a:pathLst>
                <a:path w="136" h="1344" extrusionOk="0">
                  <a:moveTo>
                    <a:pt x="135" y="1"/>
                  </a:moveTo>
                  <a:cubicBezTo>
                    <a:pt x="53" y="46"/>
                    <a:pt x="0" y="128"/>
                    <a:pt x="0" y="218"/>
                  </a:cubicBezTo>
                  <a:lnTo>
                    <a:pt x="0" y="1344"/>
                  </a:lnTo>
                  <a:cubicBezTo>
                    <a:pt x="83" y="901"/>
                    <a:pt x="128" y="451"/>
                    <a:pt x="135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65;p33">
              <a:extLst>
                <a:ext uri="{FF2B5EF4-FFF2-40B4-BE49-F238E27FC236}">
                  <a16:creationId xmlns:a16="http://schemas.microsoft.com/office/drawing/2014/main" id="{A6F62D46-A90A-4D75-A841-36A0A14D99CD}"/>
                </a:ext>
              </a:extLst>
            </p:cNvPr>
            <p:cNvSpPr/>
            <p:nvPr/>
          </p:nvSpPr>
          <p:spPr>
            <a:xfrm>
              <a:off x="6486425" y="3646100"/>
              <a:ext cx="12800" cy="50825"/>
            </a:xfrm>
            <a:custGeom>
              <a:avLst/>
              <a:gdLst/>
              <a:ahLst/>
              <a:cxnLst/>
              <a:rect l="l" t="t" r="r" b="b"/>
              <a:pathLst>
                <a:path w="512" h="2033" extrusionOk="0">
                  <a:moveTo>
                    <a:pt x="256" y="1"/>
                  </a:moveTo>
                  <a:cubicBezTo>
                    <a:pt x="128" y="1"/>
                    <a:pt x="1" y="85"/>
                    <a:pt x="1" y="254"/>
                  </a:cubicBezTo>
                  <a:lnTo>
                    <a:pt x="1" y="1312"/>
                  </a:lnTo>
                  <a:cubicBezTo>
                    <a:pt x="136" y="1567"/>
                    <a:pt x="301" y="1808"/>
                    <a:pt x="481" y="2033"/>
                  </a:cubicBezTo>
                  <a:cubicBezTo>
                    <a:pt x="504" y="1995"/>
                    <a:pt x="511" y="1950"/>
                    <a:pt x="511" y="1913"/>
                  </a:cubicBezTo>
                  <a:lnTo>
                    <a:pt x="511" y="254"/>
                  </a:lnTo>
                  <a:cubicBezTo>
                    <a:pt x="511" y="85"/>
                    <a:pt x="383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66;p33">
              <a:extLst>
                <a:ext uri="{FF2B5EF4-FFF2-40B4-BE49-F238E27FC236}">
                  <a16:creationId xmlns:a16="http://schemas.microsoft.com/office/drawing/2014/main" id="{8086783E-D871-4FD8-9AE7-106BFDC07083}"/>
                </a:ext>
              </a:extLst>
            </p:cNvPr>
            <p:cNvSpPr/>
            <p:nvPr/>
          </p:nvSpPr>
          <p:spPr>
            <a:xfrm>
              <a:off x="6550975" y="3646075"/>
              <a:ext cx="12575" cy="49175"/>
            </a:xfrm>
            <a:custGeom>
              <a:avLst/>
              <a:gdLst/>
              <a:ahLst/>
              <a:cxnLst/>
              <a:rect l="l" t="t" r="r" b="b"/>
              <a:pathLst>
                <a:path w="503" h="1967" extrusionOk="0">
                  <a:moveTo>
                    <a:pt x="255" y="0"/>
                  </a:moveTo>
                  <a:cubicBezTo>
                    <a:pt x="113" y="0"/>
                    <a:pt x="0" y="113"/>
                    <a:pt x="0" y="255"/>
                  </a:cubicBezTo>
                  <a:lnTo>
                    <a:pt x="0" y="1763"/>
                  </a:lnTo>
                  <a:cubicBezTo>
                    <a:pt x="0" y="1846"/>
                    <a:pt x="38" y="1921"/>
                    <a:pt x="98" y="1966"/>
                  </a:cubicBezTo>
                  <a:cubicBezTo>
                    <a:pt x="255" y="1779"/>
                    <a:pt x="390" y="1568"/>
                    <a:pt x="503" y="1358"/>
                  </a:cubicBezTo>
                  <a:lnTo>
                    <a:pt x="503" y="255"/>
                  </a:lnTo>
                  <a:cubicBezTo>
                    <a:pt x="503" y="113"/>
                    <a:pt x="390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67;p33">
              <a:extLst>
                <a:ext uri="{FF2B5EF4-FFF2-40B4-BE49-F238E27FC236}">
                  <a16:creationId xmlns:a16="http://schemas.microsoft.com/office/drawing/2014/main" id="{9941AE08-26F6-46AA-A778-B55D6F2A82CE}"/>
                </a:ext>
              </a:extLst>
            </p:cNvPr>
            <p:cNvSpPr/>
            <p:nvPr/>
          </p:nvSpPr>
          <p:spPr>
            <a:xfrm>
              <a:off x="6411025" y="3646100"/>
              <a:ext cx="12575" cy="45000"/>
            </a:xfrm>
            <a:custGeom>
              <a:avLst/>
              <a:gdLst/>
              <a:ahLst/>
              <a:cxnLst/>
              <a:rect l="l" t="t" r="r" b="b"/>
              <a:pathLst>
                <a:path w="503" h="1800" extrusionOk="0">
                  <a:moveTo>
                    <a:pt x="251" y="1"/>
                  </a:moveTo>
                  <a:cubicBezTo>
                    <a:pt x="126" y="1"/>
                    <a:pt x="0" y="85"/>
                    <a:pt x="0" y="254"/>
                  </a:cubicBezTo>
                  <a:lnTo>
                    <a:pt x="0" y="622"/>
                  </a:lnTo>
                  <a:cubicBezTo>
                    <a:pt x="30" y="1020"/>
                    <a:pt x="98" y="1417"/>
                    <a:pt x="188" y="1800"/>
                  </a:cubicBezTo>
                  <a:cubicBezTo>
                    <a:pt x="308" y="1642"/>
                    <a:pt x="413" y="1470"/>
                    <a:pt x="503" y="1290"/>
                  </a:cubicBezTo>
                  <a:lnTo>
                    <a:pt x="503" y="254"/>
                  </a:lnTo>
                  <a:cubicBezTo>
                    <a:pt x="503" y="85"/>
                    <a:pt x="377" y="1"/>
                    <a:pt x="251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68;p33">
              <a:extLst>
                <a:ext uri="{FF2B5EF4-FFF2-40B4-BE49-F238E27FC236}">
                  <a16:creationId xmlns:a16="http://schemas.microsoft.com/office/drawing/2014/main" id="{1B03114C-FFE0-481D-9D95-81FEDD6F4976}"/>
                </a:ext>
              </a:extLst>
            </p:cNvPr>
            <p:cNvSpPr/>
            <p:nvPr/>
          </p:nvSpPr>
          <p:spPr>
            <a:xfrm>
              <a:off x="6629200" y="3568200"/>
              <a:ext cx="12775" cy="49550"/>
            </a:xfrm>
            <a:custGeom>
              <a:avLst/>
              <a:gdLst/>
              <a:ahLst/>
              <a:cxnLst/>
              <a:rect l="l" t="t" r="r" b="b"/>
              <a:pathLst>
                <a:path w="511" h="1982" extrusionOk="0">
                  <a:moveTo>
                    <a:pt x="503" y="1"/>
                  </a:moveTo>
                  <a:cubicBezTo>
                    <a:pt x="308" y="211"/>
                    <a:pt x="143" y="444"/>
                    <a:pt x="0" y="691"/>
                  </a:cubicBezTo>
                  <a:lnTo>
                    <a:pt x="0" y="1734"/>
                  </a:lnTo>
                  <a:cubicBezTo>
                    <a:pt x="0" y="1869"/>
                    <a:pt x="120" y="1982"/>
                    <a:pt x="256" y="1982"/>
                  </a:cubicBezTo>
                  <a:cubicBezTo>
                    <a:pt x="398" y="1982"/>
                    <a:pt x="511" y="1869"/>
                    <a:pt x="511" y="1734"/>
                  </a:cubicBezTo>
                  <a:lnTo>
                    <a:pt x="511" y="76"/>
                  </a:lnTo>
                  <a:cubicBezTo>
                    <a:pt x="511" y="53"/>
                    <a:pt x="511" y="23"/>
                    <a:pt x="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69;p33">
              <a:extLst>
                <a:ext uri="{FF2B5EF4-FFF2-40B4-BE49-F238E27FC236}">
                  <a16:creationId xmlns:a16="http://schemas.microsoft.com/office/drawing/2014/main" id="{1BB34AD9-18EF-4554-9CFA-4A7A5917DC86}"/>
                </a:ext>
              </a:extLst>
            </p:cNvPr>
            <p:cNvSpPr/>
            <p:nvPr/>
          </p:nvSpPr>
          <p:spPr>
            <a:xfrm>
              <a:off x="6693725" y="3572150"/>
              <a:ext cx="12600" cy="45750"/>
            </a:xfrm>
            <a:custGeom>
              <a:avLst/>
              <a:gdLst/>
              <a:ahLst/>
              <a:cxnLst/>
              <a:rect l="l" t="t" r="r" b="b"/>
              <a:pathLst>
                <a:path w="504" h="1830" extrusionOk="0">
                  <a:moveTo>
                    <a:pt x="8" y="0"/>
                  </a:moveTo>
                  <a:cubicBezTo>
                    <a:pt x="1" y="23"/>
                    <a:pt x="1" y="45"/>
                    <a:pt x="1" y="68"/>
                  </a:cubicBezTo>
                  <a:lnTo>
                    <a:pt x="1" y="1576"/>
                  </a:lnTo>
                  <a:cubicBezTo>
                    <a:pt x="1" y="1745"/>
                    <a:pt x="127" y="1830"/>
                    <a:pt x="252" y="1830"/>
                  </a:cubicBezTo>
                  <a:cubicBezTo>
                    <a:pt x="378" y="1830"/>
                    <a:pt x="504" y="1745"/>
                    <a:pt x="504" y="1576"/>
                  </a:cubicBezTo>
                  <a:lnTo>
                    <a:pt x="504" y="773"/>
                  </a:lnTo>
                  <a:cubicBezTo>
                    <a:pt x="369" y="503"/>
                    <a:pt x="196" y="241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70;p33">
              <a:extLst>
                <a:ext uri="{FF2B5EF4-FFF2-40B4-BE49-F238E27FC236}">
                  <a16:creationId xmlns:a16="http://schemas.microsoft.com/office/drawing/2014/main" id="{09B6D787-10A6-4EF2-88AE-C9F704239FD1}"/>
                </a:ext>
              </a:extLst>
            </p:cNvPr>
            <p:cNvSpPr/>
            <p:nvPr/>
          </p:nvSpPr>
          <p:spPr>
            <a:xfrm>
              <a:off x="6769150" y="3568950"/>
              <a:ext cx="12775" cy="48950"/>
            </a:xfrm>
            <a:custGeom>
              <a:avLst/>
              <a:gdLst/>
              <a:ahLst/>
              <a:cxnLst/>
              <a:rect l="l" t="t" r="r" b="b"/>
              <a:pathLst>
                <a:path w="511" h="1958" extrusionOk="0">
                  <a:moveTo>
                    <a:pt x="511" y="1"/>
                  </a:moveTo>
                  <a:cubicBezTo>
                    <a:pt x="316" y="218"/>
                    <a:pt x="143" y="459"/>
                    <a:pt x="1" y="714"/>
                  </a:cubicBezTo>
                  <a:lnTo>
                    <a:pt x="1" y="1704"/>
                  </a:lnTo>
                  <a:cubicBezTo>
                    <a:pt x="1" y="1873"/>
                    <a:pt x="128" y="1958"/>
                    <a:pt x="256" y="1958"/>
                  </a:cubicBezTo>
                  <a:cubicBezTo>
                    <a:pt x="383" y="1958"/>
                    <a:pt x="511" y="1873"/>
                    <a:pt x="511" y="1704"/>
                  </a:cubicBezTo>
                  <a:lnTo>
                    <a:pt x="511" y="46"/>
                  </a:lnTo>
                  <a:cubicBezTo>
                    <a:pt x="511" y="31"/>
                    <a:pt x="511" y="16"/>
                    <a:pt x="511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1;p33">
              <a:extLst>
                <a:ext uri="{FF2B5EF4-FFF2-40B4-BE49-F238E27FC236}">
                  <a16:creationId xmlns:a16="http://schemas.microsoft.com/office/drawing/2014/main" id="{5BCAEE85-0B1B-4B84-9272-401CE0D53300}"/>
                </a:ext>
              </a:extLst>
            </p:cNvPr>
            <p:cNvSpPr/>
            <p:nvPr/>
          </p:nvSpPr>
          <p:spPr>
            <a:xfrm>
              <a:off x="6801425" y="3608925"/>
              <a:ext cx="1150" cy="6025"/>
            </a:xfrm>
            <a:custGeom>
              <a:avLst/>
              <a:gdLst/>
              <a:ahLst/>
              <a:cxnLst/>
              <a:rect l="l" t="t" r="r" b="b"/>
              <a:pathLst>
                <a:path w="46" h="241" extrusionOk="0">
                  <a:moveTo>
                    <a:pt x="0" y="0"/>
                  </a:moveTo>
                  <a:lnTo>
                    <a:pt x="0" y="105"/>
                  </a:lnTo>
                  <a:cubicBezTo>
                    <a:pt x="0" y="150"/>
                    <a:pt x="15" y="203"/>
                    <a:pt x="45" y="240"/>
                  </a:cubicBezTo>
                  <a:cubicBezTo>
                    <a:pt x="30" y="158"/>
                    <a:pt x="15" y="83"/>
                    <a:pt x="0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72;p33">
              <a:extLst>
                <a:ext uri="{FF2B5EF4-FFF2-40B4-BE49-F238E27FC236}">
                  <a16:creationId xmlns:a16="http://schemas.microsoft.com/office/drawing/2014/main" id="{CA443951-F5B7-4A61-88A3-37BEC7DC7F8A}"/>
                </a:ext>
              </a:extLst>
            </p:cNvPr>
            <p:cNvSpPr/>
            <p:nvPr/>
          </p:nvSpPr>
          <p:spPr>
            <a:xfrm>
              <a:off x="6486425" y="3570075"/>
              <a:ext cx="12800" cy="47675"/>
            </a:xfrm>
            <a:custGeom>
              <a:avLst/>
              <a:gdLst/>
              <a:ahLst/>
              <a:cxnLst/>
              <a:rect l="l" t="t" r="r" b="b"/>
              <a:pathLst>
                <a:path w="512" h="1907" extrusionOk="0">
                  <a:moveTo>
                    <a:pt x="511" y="1"/>
                  </a:moveTo>
                  <a:cubicBezTo>
                    <a:pt x="316" y="233"/>
                    <a:pt x="143" y="481"/>
                    <a:pt x="1" y="751"/>
                  </a:cubicBezTo>
                  <a:lnTo>
                    <a:pt x="1" y="1659"/>
                  </a:lnTo>
                  <a:cubicBezTo>
                    <a:pt x="1" y="1794"/>
                    <a:pt x="121" y="1907"/>
                    <a:pt x="256" y="1907"/>
                  </a:cubicBezTo>
                  <a:cubicBezTo>
                    <a:pt x="398" y="1907"/>
                    <a:pt x="511" y="1794"/>
                    <a:pt x="511" y="1659"/>
                  </a:cubicBezTo>
                  <a:lnTo>
                    <a:pt x="511" y="1"/>
                  </a:ln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73;p33">
              <a:extLst>
                <a:ext uri="{FF2B5EF4-FFF2-40B4-BE49-F238E27FC236}">
                  <a16:creationId xmlns:a16="http://schemas.microsoft.com/office/drawing/2014/main" id="{0A078726-B2E5-4FC3-B556-D76BF24A4BC7}"/>
                </a:ext>
              </a:extLst>
            </p:cNvPr>
            <p:cNvSpPr/>
            <p:nvPr/>
          </p:nvSpPr>
          <p:spPr>
            <a:xfrm>
              <a:off x="6518700" y="3556175"/>
              <a:ext cx="12775" cy="61575"/>
            </a:xfrm>
            <a:custGeom>
              <a:avLst/>
              <a:gdLst/>
              <a:ahLst/>
              <a:cxnLst/>
              <a:rect l="l" t="t" r="r" b="b"/>
              <a:pathLst>
                <a:path w="511" h="2463" extrusionOk="0">
                  <a:moveTo>
                    <a:pt x="267" y="1"/>
                  </a:moveTo>
                  <a:cubicBezTo>
                    <a:pt x="177" y="1"/>
                    <a:pt x="87" y="12"/>
                    <a:pt x="0" y="32"/>
                  </a:cubicBezTo>
                  <a:lnTo>
                    <a:pt x="0" y="2215"/>
                  </a:lnTo>
                  <a:cubicBezTo>
                    <a:pt x="0" y="2350"/>
                    <a:pt x="113" y="2463"/>
                    <a:pt x="256" y="2463"/>
                  </a:cubicBezTo>
                  <a:cubicBezTo>
                    <a:pt x="398" y="2463"/>
                    <a:pt x="511" y="2350"/>
                    <a:pt x="511" y="2215"/>
                  </a:cubicBezTo>
                  <a:lnTo>
                    <a:pt x="511" y="32"/>
                  </a:lnTo>
                  <a:cubicBezTo>
                    <a:pt x="432" y="10"/>
                    <a:pt x="350" y="1"/>
                    <a:pt x="267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74;p33">
              <a:extLst>
                <a:ext uri="{FF2B5EF4-FFF2-40B4-BE49-F238E27FC236}">
                  <a16:creationId xmlns:a16="http://schemas.microsoft.com/office/drawing/2014/main" id="{C3D0B7EC-A23D-4B0E-9DE3-CEE1D6E20640}"/>
                </a:ext>
              </a:extLst>
            </p:cNvPr>
            <p:cNvSpPr/>
            <p:nvPr/>
          </p:nvSpPr>
          <p:spPr>
            <a:xfrm>
              <a:off x="6550975" y="3570450"/>
              <a:ext cx="12575" cy="47450"/>
            </a:xfrm>
            <a:custGeom>
              <a:avLst/>
              <a:gdLst/>
              <a:ahLst/>
              <a:cxnLst/>
              <a:rect l="l" t="t" r="r" b="b"/>
              <a:pathLst>
                <a:path w="503" h="1898" extrusionOk="0">
                  <a:moveTo>
                    <a:pt x="30" y="1"/>
                  </a:moveTo>
                  <a:cubicBezTo>
                    <a:pt x="8" y="46"/>
                    <a:pt x="0" y="83"/>
                    <a:pt x="0" y="136"/>
                  </a:cubicBezTo>
                  <a:lnTo>
                    <a:pt x="0" y="1644"/>
                  </a:lnTo>
                  <a:cubicBezTo>
                    <a:pt x="0" y="1813"/>
                    <a:pt x="126" y="1898"/>
                    <a:pt x="252" y="1898"/>
                  </a:cubicBezTo>
                  <a:cubicBezTo>
                    <a:pt x="377" y="1898"/>
                    <a:pt x="503" y="1813"/>
                    <a:pt x="503" y="1644"/>
                  </a:cubicBezTo>
                  <a:lnTo>
                    <a:pt x="503" y="699"/>
                  </a:lnTo>
                  <a:cubicBezTo>
                    <a:pt x="375" y="451"/>
                    <a:pt x="210" y="218"/>
                    <a:pt x="30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75;p33">
              <a:extLst>
                <a:ext uri="{FF2B5EF4-FFF2-40B4-BE49-F238E27FC236}">
                  <a16:creationId xmlns:a16="http://schemas.microsoft.com/office/drawing/2014/main" id="{A7ABB7CC-2BE2-4DD3-A917-227E77B2C389}"/>
                </a:ext>
              </a:extLst>
            </p:cNvPr>
            <p:cNvSpPr/>
            <p:nvPr/>
          </p:nvSpPr>
          <p:spPr>
            <a:xfrm>
              <a:off x="6412325" y="3583225"/>
              <a:ext cx="11400" cy="34700"/>
            </a:xfrm>
            <a:custGeom>
              <a:avLst/>
              <a:gdLst/>
              <a:ahLst/>
              <a:cxnLst/>
              <a:rect l="l" t="t" r="r" b="b"/>
              <a:pathLst>
                <a:path w="456" h="1388" extrusionOk="0">
                  <a:moveTo>
                    <a:pt x="308" y="0"/>
                  </a:moveTo>
                  <a:cubicBezTo>
                    <a:pt x="173" y="420"/>
                    <a:pt x="68" y="848"/>
                    <a:pt x="1" y="1291"/>
                  </a:cubicBezTo>
                  <a:cubicBezTo>
                    <a:pt x="54" y="1357"/>
                    <a:pt x="127" y="1387"/>
                    <a:pt x="198" y="1387"/>
                  </a:cubicBezTo>
                  <a:cubicBezTo>
                    <a:pt x="329" y="1387"/>
                    <a:pt x="456" y="1288"/>
                    <a:pt x="451" y="1133"/>
                  </a:cubicBezTo>
                  <a:lnTo>
                    <a:pt x="451" y="248"/>
                  </a:lnTo>
                  <a:cubicBezTo>
                    <a:pt x="406" y="165"/>
                    <a:pt x="361" y="75"/>
                    <a:pt x="308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76;p33">
              <a:extLst>
                <a:ext uri="{FF2B5EF4-FFF2-40B4-BE49-F238E27FC236}">
                  <a16:creationId xmlns:a16="http://schemas.microsoft.com/office/drawing/2014/main" id="{D31CF182-D60D-4DFA-96C8-31A4E64D60CF}"/>
                </a:ext>
              </a:extLst>
            </p:cNvPr>
            <p:cNvSpPr/>
            <p:nvPr/>
          </p:nvSpPr>
          <p:spPr>
            <a:xfrm>
              <a:off x="6736500" y="3544375"/>
              <a:ext cx="50875" cy="89525"/>
            </a:xfrm>
            <a:custGeom>
              <a:avLst/>
              <a:gdLst/>
              <a:ahLst/>
              <a:cxnLst/>
              <a:rect l="l" t="t" r="r" b="b"/>
              <a:pathLst>
                <a:path w="2035" h="3581" extrusionOk="0">
                  <a:moveTo>
                    <a:pt x="1637" y="1"/>
                  </a:moveTo>
                  <a:cubicBezTo>
                    <a:pt x="931" y="504"/>
                    <a:pt x="436" y="1434"/>
                    <a:pt x="1" y="2462"/>
                  </a:cubicBezTo>
                  <a:cubicBezTo>
                    <a:pt x="136" y="2777"/>
                    <a:pt x="271" y="3100"/>
                    <a:pt x="399" y="3423"/>
                  </a:cubicBezTo>
                  <a:cubicBezTo>
                    <a:pt x="414" y="3475"/>
                    <a:pt x="436" y="3528"/>
                    <a:pt x="459" y="3580"/>
                  </a:cubicBezTo>
                  <a:cubicBezTo>
                    <a:pt x="729" y="2912"/>
                    <a:pt x="999" y="2245"/>
                    <a:pt x="1307" y="1697"/>
                  </a:cubicBezTo>
                  <a:cubicBezTo>
                    <a:pt x="1449" y="1442"/>
                    <a:pt x="1622" y="1201"/>
                    <a:pt x="1817" y="984"/>
                  </a:cubicBezTo>
                  <a:cubicBezTo>
                    <a:pt x="1884" y="909"/>
                    <a:pt x="1959" y="841"/>
                    <a:pt x="2034" y="774"/>
                  </a:cubicBezTo>
                  <a:cubicBezTo>
                    <a:pt x="1914" y="511"/>
                    <a:pt x="1779" y="256"/>
                    <a:pt x="1637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77;p33">
              <a:extLst>
                <a:ext uri="{FF2B5EF4-FFF2-40B4-BE49-F238E27FC236}">
                  <a16:creationId xmlns:a16="http://schemas.microsoft.com/office/drawing/2014/main" id="{2A1E4C1C-F370-4E34-A083-C75323C858D8}"/>
                </a:ext>
              </a:extLst>
            </p:cNvPr>
            <p:cNvSpPr/>
            <p:nvPr/>
          </p:nvSpPr>
          <p:spPr>
            <a:xfrm>
              <a:off x="6595800" y="3633875"/>
              <a:ext cx="140725" cy="99075"/>
            </a:xfrm>
            <a:custGeom>
              <a:avLst/>
              <a:gdLst/>
              <a:ahLst/>
              <a:cxnLst/>
              <a:rect l="l" t="t" r="r" b="b"/>
              <a:pathLst>
                <a:path w="5629" h="3963" extrusionOk="0">
                  <a:moveTo>
                    <a:pt x="451" y="0"/>
                  </a:moveTo>
                  <a:cubicBezTo>
                    <a:pt x="436" y="53"/>
                    <a:pt x="413" y="105"/>
                    <a:pt x="391" y="158"/>
                  </a:cubicBezTo>
                  <a:cubicBezTo>
                    <a:pt x="263" y="481"/>
                    <a:pt x="136" y="811"/>
                    <a:pt x="1" y="1126"/>
                  </a:cubicBezTo>
                  <a:cubicBezTo>
                    <a:pt x="646" y="2642"/>
                    <a:pt x="1411" y="3962"/>
                    <a:pt x="2815" y="3962"/>
                  </a:cubicBezTo>
                  <a:cubicBezTo>
                    <a:pt x="4218" y="3962"/>
                    <a:pt x="4983" y="2642"/>
                    <a:pt x="5629" y="1126"/>
                  </a:cubicBezTo>
                  <a:cubicBezTo>
                    <a:pt x="5494" y="811"/>
                    <a:pt x="5366" y="481"/>
                    <a:pt x="5239" y="158"/>
                  </a:cubicBezTo>
                  <a:cubicBezTo>
                    <a:pt x="5216" y="105"/>
                    <a:pt x="5194" y="53"/>
                    <a:pt x="5171" y="0"/>
                  </a:cubicBezTo>
                  <a:cubicBezTo>
                    <a:pt x="4953" y="578"/>
                    <a:pt x="4706" y="1148"/>
                    <a:pt x="4421" y="1696"/>
                  </a:cubicBezTo>
                  <a:cubicBezTo>
                    <a:pt x="4293" y="1951"/>
                    <a:pt x="4143" y="2191"/>
                    <a:pt x="3970" y="2417"/>
                  </a:cubicBezTo>
                  <a:cubicBezTo>
                    <a:pt x="3723" y="2739"/>
                    <a:pt x="3453" y="2964"/>
                    <a:pt x="3137" y="3062"/>
                  </a:cubicBezTo>
                  <a:cubicBezTo>
                    <a:pt x="3029" y="3096"/>
                    <a:pt x="2917" y="3115"/>
                    <a:pt x="2805" y="3115"/>
                  </a:cubicBezTo>
                  <a:cubicBezTo>
                    <a:pt x="2746" y="3115"/>
                    <a:pt x="2686" y="3110"/>
                    <a:pt x="2627" y="3099"/>
                  </a:cubicBezTo>
                  <a:cubicBezTo>
                    <a:pt x="2312" y="3039"/>
                    <a:pt x="2034" y="2852"/>
                    <a:pt x="1779" y="2567"/>
                  </a:cubicBezTo>
                  <a:cubicBezTo>
                    <a:pt x="1614" y="2379"/>
                    <a:pt x="1464" y="2169"/>
                    <a:pt x="1336" y="1944"/>
                  </a:cubicBezTo>
                  <a:cubicBezTo>
                    <a:pt x="1014" y="1389"/>
                    <a:pt x="729" y="698"/>
                    <a:pt x="451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78;p33">
              <a:extLst>
                <a:ext uri="{FF2B5EF4-FFF2-40B4-BE49-F238E27FC236}">
                  <a16:creationId xmlns:a16="http://schemas.microsoft.com/office/drawing/2014/main" id="{BA6F5B27-AA32-41D0-BEF8-4BE8C1020AAF}"/>
                </a:ext>
              </a:extLst>
            </p:cNvPr>
            <p:cNvSpPr/>
            <p:nvPr/>
          </p:nvSpPr>
          <p:spPr>
            <a:xfrm>
              <a:off x="6415700" y="3633875"/>
              <a:ext cx="39250" cy="81625"/>
            </a:xfrm>
            <a:custGeom>
              <a:avLst/>
              <a:gdLst/>
              <a:ahLst/>
              <a:cxnLst/>
              <a:rect l="l" t="t" r="r" b="b"/>
              <a:pathLst>
                <a:path w="1570" h="3265" extrusionOk="0">
                  <a:moveTo>
                    <a:pt x="1111" y="0"/>
                  </a:moveTo>
                  <a:cubicBezTo>
                    <a:pt x="886" y="608"/>
                    <a:pt x="616" y="1201"/>
                    <a:pt x="316" y="1779"/>
                  </a:cubicBezTo>
                  <a:cubicBezTo>
                    <a:pt x="226" y="1959"/>
                    <a:pt x="121" y="2131"/>
                    <a:pt x="1" y="2289"/>
                  </a:cubicBezTo>
                  <a:cubicBezTo>
                    <a:pt x="83" y="2619"/>
                    <a:pt x="188" y="2942"/>
                    <a:pt x="308" y="3265"/>
                  </a:cubicBezTo>
                  <a:cubicBezTo>
                    <a:pt x="819" y="2732"/>
                    <a:pt x="1216" y="1959"/>
                    <a:pt x="1569" y="1126"/>
                  </a:cubicBezTo>
                  <a:cubicBezTo>
                    <a:pt x="1434" y="811"/>
                    <a:pt x="1306" y="481"/>
                    <a:pt x="1179" y="158"/>
                  </a:cubicBezTo>
                  <a:cubicBezTo>
                    <a:pt x="1156" y="105"/>
                    <a:pt x="1134" y="53"/>
                    <a:pt x="1111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79;p33">
              <a:extLst>
                <a:ext uri="{FF2B5EF4-FFF2-40B4-BE49-F238E27FC236}">
                  <a16:creationId xmlns:a16="http://schemas.microsoft.com/office/drawing/2014/main" id="{BFA9DFDB-B780-485F-8283-35AE8DC0E39D}"/>
                </a:ext>
              </a:extLst>
            </p:cNvPr>
            <p:cNvSpPr/>
            <p:nvPr/>
          </p:nvSpPr>
          <p:spPr>
            <a:xfrm>
              <a:off x="6454925" y="3535000"/>
              <a:ext cx="140900" cy="98900"/>
            </a:xfrm>
            <a:custGeom>
              <a:avLst/>
              <a:gdLst/>
              <a:ahLst/>
              <a:cxnLst/>
              <a:rect l="l" t="t" r="r" b="b"/>
              <a:pathLst>
                <a:path w="5636" h="3956" extrusionOk="0">
                  <a:moveTo>
                    <a:pt x="2814" y="1"/>
                  </a:moveTo>
                  <a:cubicBezTo>
                    <a:pt x="1418" y="1"/>
                    <a:pt x="645" y="1321"/>
                    <a:pt x="0" y="2837"/>
                  </a:cubicBezTo>
                  <a:cubicBezTo>
                    <a:pt x="135" y="3152"/>
                    <a:pt x="263" y="3475"/>
                    <a:pt x="398" y="3798"/>
                  </a:cubicBezTo>
                  <a:cubicBezTo>
                    <a:pt x="413" y="3850"/>
                    <a:pt x="435" y="3903"/>
                    <a:pt x="458" y="3955"/>
                  </a:cubicBezTo>
                  <a:cubicBezTo>
                    <a:pt x="690" y="3340"/>
                    <a:pt x="961" y="2740"/>
                    <a:pt x="1261" y="2154"/>
                  </a:cubicBezTo>
                  <a:cubicBezTo>
                    <a:pt x="1403" y="1884"/>
                    <a:pt x="1576" y="1636"/>
                    <a:pt x="1771" y="1404"/>
                  </a:cubicBezTo>
                  <a:cubicBezTo>
                    <a:pt x="1974" y="1156"/>
                    <a:pt x="2244" y="969"/>
                    <a:pt x="2551" y="879"/>
                  </a:cubicBezTo>
                  <a:cubicBezTo>
                    <a:pt x="2638" y="855"/>
                    <a:pt x="2726" y="844"/>
                    <a:pt x="2815" y="844"/>
                  </a:cubicBezTo>
                  <a:cubicBezTo>
                    <a:pt x="2897" y="844"/>
                    <a:pt x="2979" y="853"/>
                    <a:pt x="3062" y="871"/>
                  </a:cubicBezTo>
                  <a:cubicBezTo>
                    <a:pt x="3362" y="946"/>
                    <a:pt x="3632" y="1141"/>
                    <a:pt x="3872" y="1419"/>
                  </a:cubicBezTo>
                  <a:cubicBezTo>
                    <a:pt x="4052" y="1636"/>
                    <a:pt x="4217" y="1869"/>
                    <a:pt x="4345" y="2117"/>
                  </a:cubicBezTo>
                  <a:cubicBezTo>
                    <a:pt x="4660" y="2710"/>
                    <a:pt x="4938" y="3325"/>
                    <a:pt x="5178" y="3955"/>
                  </a:cubicBezTo>
                  <a:lnTo>
                    <a:pt x="5238" y="3798"/>
                  </a:lnTo>
                  <a:cubicBezTo>
                    <a:pt x="5366" y="3475"/>
                    <a:pt x="5501" y="3152"/>
                    <a:pt x="5636" y="2837"/>
                  </a:cubicBezTo>
                  <a:cubicBezTo>
                    <a:pt x="4990" y="1321"/>
                    <a:pt x="4217" y="1"/>
                    <a:pt x="2814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80;p33">
              <a:extLst>
                <a:ext uri="{FF2B5EF4-FFF2-40B4-BE49-F238E27FC236}">
                  <a16:creationId xmlns:a16="http://schemas.microsoft.com/office/drawing/2014/main" id="{CDA21B28-8368-4AD2-A199-2A5A3C424E74}"/>
                </a:ext>
              </a:extLst>
            </p:cNvPr>
            <p:cNvSpPr/>
            <p:nvPr/>
          </p:nvSpPr>
          <p:spPr>
            <a:xfrm>
              <a:off x="6685675" y="3540075"/>
              <a:ext cx="108450" cy="188375"/>
            </a:xfrm>
            <a:custGeom>
              <a:avLst/>
              <a:gdLst/>
              <a:ahLst/>
              <a:cxnLst/>
              <a:rect l="l" t="t" r="r" b="b"/>
              <a:pathLst>
                <a:path w="4338" h="7535" extrusionOk="0">
                  <a:moveTo>
                    <a:pt x="105" y="0"/>
                  </a:moveTo>
                  <a:cubicBezTo>
                    <a:pt x="105" y="0"/>
                    <a:pt x="105" y="8"/>
                    <a:pt x="105" y="8"/>
                  </a:cubicBezTo>
                  <a:cubicBezTo>
                    <a:pt x="203" y="240"/>
                    <a:pt x="210" y="503"/>
                    <a:pt x="120" y="743"/>
                  </a:cubicBezTo>
                  <a:cubicBezTo>
                    <a:pt x="90" y="818"/>
                    <a:pt x="53" y="886"/>
                    <a:pt x="0" y="946"/>
                  </a:cubicBezTo>
                  <a:cubicBezTo>
                    <a:pt x="120" y="1051"/>
                    <a:pt x="233" y="1156"/>
                    <a:pt x="330" y="1283"/>
                  </a:cubicBezTo>
                  <a:cubicBezTo>
                    <a:pt x="518" y="1524"/>
                    <a:pt x="691" y="1779"/>
                    <a:pt x="826" y="2056"/>
                  </a:cubicBezTo>
                  <a:cubicBezTo>
                    <a:pt x="1111" y="2612"/>
                    <a:pt x="1358" y="3174"/>
                    <a:pt x="1576" y="3752"/>
                  </a:cubicBezTo>
                  <a:cubicBezTo>
                    <a:pt x="1599" y="3805"/>
                    <a:pt x="1621" y="3857"/>
                    <a:pt x="1644" y="3910"/>
                  </a:cubicBezTo>
                  <a:cubicBezTo>
                    <a:pt x="1771" y="4233"/>
                    <a:pt x="1899" y="4563"/>
                    <a:pt x="2034" y="4878"/>
                  </a:cubicBezTo>
                  <a:cubicBezTo>
                    <a:pt x="2537" y="6056"/>
                    <a:pt x="3114" y="7122"/>
                    <a:pt x="4015" y="7534"/>
                  </a:cubicBezTo>
                  <a:cubicBezTo>
                    <a:pt x="4135" y="7272"/>
                    <a:pt x="4240" y="7009"/>
                    <a:pt x="4338" y="6739"/>
                  </a:cubicBezTo>
                  <a:cubicBezTo>
                    <a:pt x="4135" y="6626"/>
                    <a:pt x="3947" y="6476"/>
                    <a:pt x="3805" y="6304"/>
                  </a:cubicBezTo>
                  <a:cubicBezTo>
                    <a:pt x="3625" y="6094"/>
                    <a:pt x="3475" y="5876"/>
                    <a:pt x="3340" y="5636"/>
                  </a:cubicBezTo>
                  <a:cubicBezTo>
                    <a:pt x="3032" y="5088"/>
                    <a:pt x="2762" y="4420"/>
                    <a:pt x="2492" y="3752"/>
                  </a:cubicBezTo>
                  <a:cubicBezTo>
                    <a:pt x="2469" y="3700"/>
                    <a:pt x="2447" y="3647"/>
                    <a:pt x="2432" y="3595"/>
                  </a:cubicBezTo>
                  <a:cubicBezTo>
                    <a:pt x="2296" y="3272"/>
                    <a:pt x="2169" y="2949"/>
                    <a:pt x="2034" y="2634"/>
                  </a:cubicBezTo>
                  <a:cubicBezTo>
                    <a:pt x="1539" y="1471"/>
                    <a:pt x="976" y="428"/>
                    <a:pt x="105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81;p33">
              <a:extLst>
                <a:ext uri="{FF2B5EF4-FFF2-40B4-BE49-F238E27FC236}">
                  <a16:creationId xmlns:a16="http://schemas.microsoft.com/office/drawing/2014/main" id="{B3AB57EA-9937-44D2-AB23-93946B337B90}"/>
                </a:ext>
              </a:extLst>
            </p:cNvPr>
            <p:cNvSpPr/>
            <p:nvPr/>
          </p:nvSpPr>
          <p:spPr>
            <a:xfrm>
              <a:off x="6420025" y="3559575"/>
              <a:ext cx="86875" cy="168675"/>
            </a:xfrm>
            <a:custGeom>
              <a:avLst/>
              <a:gdLst/>
              <a:ahLst/>
              <a:cxnLst/>
              <a:rect l="l" t="t" r="r" b="b"/>
              <a:pathLst>
                <a:path w="3475" h="6747" extrusionOk="0">
                  <a:moveTo>
                    <a:pt x="383" y="1"/>
                  </a:moveTo>
                  <a:cubicBezTo>
                    <a:pt x="233" y="308"/>
                    <a:pt x="105" y="623"/>
                    <a:pt x="0" y="946"/>
                  </a:cubicBezTo>
                  <a:cubicBezTo>
                    <a:pt x="53" y="1021"/>
                    <a:pt x="98" y="1104"/>
                    <a:pt x="143" y="1194"/>
                  </a:cubicBezTo>
                  <a:cubicBezTo>
                    <a:pt x="443" y="1772"/>
                    <a:pt x="713" y="2364"/>
                    <a:pt x="938" y="2972"/>
                  </a:cubicBezTo>
                  <a:cubicBezTo>
                    <a:pt x="961" y="3025"/>
                    <a:pt x="983" y="3077"/>
                    <a:pt x="1006" y="3130"/>
                  </a:cubicBezTo>
                  <a:cubicBezTo>
                    <a:pt x="1133" y="3453"/>
                    <a:pt x="1261" y="3783"/>
                    <a:pt x="1396" y="4098"/>
                  </a:cubicBezTo>
                  <a:cubicBezTo>
                    <a:pt x="1899" y="5276"/>
                    <a:pt x="2477" y="6334"/>
                    <a:pt x="3370" y="6747"/>
                  </a:cubicBezTo>
                  <a:cubicBezTo>
                    <a:pt x="3310" y="6597"/>
                    <a:pt x="3287" y="6424"/>
                    <a:pt x="3302" y="6259"/>
                  </a:cubicBezTo>
                  <a:cubicBezTo>
                    <a:pt x="3310" y="6177"/>
                    <a:pt x="3332" y="6094"/>
                    <a:pt x="3362" y="6019"/>
                  </a:cubicBezTo>
                  <a:cubicBezTo>
                    <a:pt x="3392" y="5951"/>
                    <a:pt x="3430" y="5884"/>
                    <a:pt x="3475" y="5816"/>
                  </a:cubicBezTo>
                  <a:cubicBezTo>
                    <a:pt x="3355" y="5719"/>
                    <a:pt x="3242" y="5614"/>
                    <a:pt x="3137" y="5494"/>
                  </a:cubicBezTo>
                  <a:cubicBezTo>
                    <a:pt x="2957" y="5269"/>
                    <a:pt x="2799" y="5028"/>
                    <a:pt x="2657" y="4773"/>
                  </a:cubicBezTo>
                  <a:cubicBezTo>
                    <a:pt x="2357" y="4195"/>
                    <a:pt x="2086" y="3588"/>
                    <a:pt x="1854" y="2972"/>
                  </a:cubicBezTo>
                  <a:lnTo>
                    <a:pt x="1794" y="2815"/>
                  </a:lnTo>
                  <a:cubicBezTo>
                    <a:pt x="1659" y="2492"/>
                    <a:pt x="1531" y="2169"/>
                    <a:pt x="1396" y="1854"/>
                  </a:cubicBezTo>
                  <a:cubicBezTo>
                    <a:pt x="1103" y="1156"/>
                    <a:pt x="781" y="503"/>
                    <a:pt x="383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82;p33">
              <a:extLst>
                <a:ext uri="{FF2B5EF4-FFF2-40B4-BE49-F238E27FC236}">
                  <a16:creationId xmlns:a16="http://schemas.microsoft.com/office/drawing/2014/main" id="{313F1502-5D82-45EB-962C-445E0AE090E1}"/>
                </a:ext>
              </a:extLst>
            </p:cNvPr>
            <p:cNvSpPr/>
            <p:nvPr/>
          </p:nvSpPr>
          <p:spPr>
            <a:xfrm>
              <a:off x="6544975" y="3539875"/>
              <a:ext cx="101875" cy="187075"/>
            </a:xfrm>
            <a:custGeom>
              <a:avLst/>
              <a:gdLst/>
              <a:ahLst/>
              <a:cxnLst/>
              <a:rect l="l" t="t" r="r" b="b"/>
              <a:pathLst>
                <a:path w="4075" h="7483" extrusionOk="0">
                  <a:moveTo>
                    <a:pt x="3977" y="1"/>
                  </a:moveTo>
                  <a:cubicBezTo>
                    <a:pt x="3099" y="421"/>
                    <a:pt x="2529" y="1472"/>
                    <a:pt x="2034" y="2635"/>
                  </a:cubicBezTo>
                  <a:cubicBezTo>
                    <a:pt x="1899" y="2957"/>
                    <a:pt x="1764" y="3280"/>
                    <a:pt x="1636" y="3603"/>
                  </a:cubicBezTo>
                  <a:cubicBezTo>
                    <a:pt x="1613" y="3655"/>
                    <a:pt x="1598" y="3708"/>
                    <a:pt x="1576" y="3760"/>
                  </a:cubicBezTo>
                  <a:cubicBezTo>
                    <a:pt x="1336" y="4391"/>
                    <a:pt x="1058" y="5006"/>
                    <a:pt x="743" y="5606"/>
                  </a:cubicBezTo>
                  <a:cubicBezTo>
                    <a:pt x="630" y="5816"/>
                    <a:pt x="495" y="6027"/>
                    <a:pt x="338" y="6214"/>
                  </a:cubicBezTo>
                  <a:cubicBezTo>
                    <a:pt x="240" y="6342"/>
                    <a:pt x="128" y="6462"/>
                    <a:pt x="0" y="6567"/>
                  </a:cubicBezTo>
                  <a:cubicBezTo>
                    <a:pt x="8" y="6574"/>
                    <a:pt x="15" y="6574"/>
                    <a:pt x="15" y="6582"/>
                  </a:cubicBezTo>
                  <a:cubicBezTo>
                    <a:pt x="120" y="6717"/>
                    <a:pt x="188" y="6874"/>
                    <a:pt x="210" y="7040"/>
                  </a:cubicBezTo>
                  <a:cubicBezTo>
                    <a:pt x="225" y="7122"/>
                    <a:pt x="225" y="7205"/>
                    <a:pt x="210" y="7295"/>
                  </a:cubicBezTo>
                  <a:cubicBezTo>
                    <a:pt x="203" y="7355"/>
                    <a:pt x="188" y="7422"/>
                    <a:pt x="165" y="7482"/>
                  </a:cubicBezTo>
                  <a:cubicBezTo>
                    <a:pt x="998" y="7040"/>
                    <a:pt x="1546" y="6019"/>
                    <a:pt x="2034" y="4886"/>
                  </a:cubicBezTo>
                  <a:cubicBezTo>
                    <a:pt x="2169" y="4571"/>
                    <a:pt x="2296" y="4241"/>
                    <a:pt x="2424" y="3918"/>
                  </a:cubicBezTo>
                  <a:cubicBezTo>
                    <a:pt x="2446" y="3865"/>
                    <a:pt x="2469" y="3813"/>
                    <a:pt x="2484" y="3760"/>
                  </a:cubicBezTo>
                  <a:cubicBezTo>
                    <a:pt x="2762" y="3070"/>
                    <a:pt x="3047" y="2372"/>
                    <a:pt x="3369" y="1817"/>
                  </a:cubicBezTo>
                  <a:cubicBezTo>
                    <a:pt x="3512" y="1577"/>
                    <a:pt x="3677" y="1344"/>
                    <a:pt x="3872" y="1134"/>
                  </a:cubicBezTo>
                  <a:cubicBezTo>
                    <a:pt x="3932" y="1066"/>
                    <a:pt x="4007" y="999"/>
                    <a:pt x="4075" y="946"/>
                  </a:cubicBezTo>
                  <a:cubicBezTo>
                    <a:pt x="4037" y="886"/>
                    <a:pt x="4000" y="826"/>
                    <a:pt x="3970" y="759"/>
                  </a:cubicBezTo>
                  <a:cubicBezTo>
                    <a:pt x="3872" y="518"/>
                    <a:pt x="3872" y="256"/>
                    <a:pt x="3962" y="23"/>
                  </a:cubicBezTo>
                  <a:cubicBezTo>
                    <a:pt x="3970" y="16"/>
                    <a:pt x="3977" y="8"/>
                    <a:pt x="3977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83;p33">
              <a:extLst>
                <a:ext uri="{FF2B5EF4-FFF2-40B4-BE49-F238E27FC236}">
                  <a16:creationId xmlns:a16="http://schemas.microsoft.com/office/drawing/2014/main" id="{B489EB9B-9C18-4EEE-9BE2-E909246516E8}"/>
                </a:ext>
              </a:extLst>
            </p:cNvPr>
            <p:cNvSpPr/>
            <p:nvPr/>
          </p:nvSpPr>
          <p:spPr>
            <a:xfrm>
              <a:off x="6641950" y="3525550"/>
              <a:ext cx="49000" cy="92350"/>
            </a:xfrm>
            <a:custGeom>
              <a:avLst/>
              <a:gdLst/>
              <a:ahLst/>
              <a:cxnLst/>
              <a:rect l="l" t="t" r="r" b="b"/>
              <a:pathLst>
                <a:path w="1960" h="3694" extrusionOk="0">
                  <a:moveTo>
                    <a:pt x="988" y="0"/>
                  </a:moveTo>
                  <a:cubicBezTo>
                    <a:pt x="942" y="0"/>
                    <a:pt x="895" y="4"/>
                    <a:pt x="849" y="11"/>
                  </a:cubicBezTo>
                  <a:cubicBezTo>
                    <a:pt x="676" y="26"/>
                    <a:pt x="518" y="93"/>
                    <a:pt x="391" y="198"/>
                  </a:cubicBezTo>
                  <a:cubicBezTo>
                    <a:pt x="323" y="251"/>
                    <a:pt x="263" y="311"/>
                    <a:pt x="211" y="379"/>
                  </a:cubicBezTo>
                  <a:cubicBezTo>
                    <a:pt x="166" y="439"/>
                    <a:pt x="128" y="499"/>
                    <a:pt x="98" y="574"/>
                  </a:cubicBezTo>
                  <a:cubicBezTo>
                    <a:pt x="98" y="581"/>
                    <a:pt x="91" y="589"/>
                    <a:pt x="83" y="596"/>
                  </a:cubicBezTo>
                  <a:cubicBezTo>
                    <a:pt x="53" y="671"/>
                    <a:pt x="31" y="754"/>
                    <a:pt x="23" y="836"/>
                  </a:cubicBezTo>
                  <a:cubicBezTo>
                    <a:pt x="1" y="1001"/>
                    <a:pt x="23" y="1174"/>
                    <a:pt x="91" y="1332"/>
                  </a:cubicBezTo>
                  <a:cubicBezTo>
                    <a:pt x="121" y="1399"/>
                    <a:pt x="158" y="1459"/>
                    <a:pt x="196" y="1519"/>
                  </a:cubicBezTo>
                  <a:cubicBezTo>
                    <a:pt x="203" y="1527"/>
                    <a:pt x="211" y="1534"/>
                    <a:pt x="218" y="1549"/>
                  </a:cubicBezTo>
                  <a:cubicBezTo>
                    <a:pt x="323" y="1677"/>
                    <a:pt x="458" y="1789"/>
                    <a:pt x="609" y="1849"/>
                  </a:cubicBezTo>
                  <a:cubicBezTo>
                    <a:pt x="669" y="1872"/>
                    <a:pt x="721" y="1887"/>
                    <a:pt x="781" y="1894"/>
                  </a:cubicBezTo>
                  <a:lnTo>
                    <a:pt x="781" y="3440"/>
                  </a:lnTo>
                  <a:cubicBezTo>
                    <a:pt x="781" y="3609"/>
                    <a:pt x="909" y="3694"/>
                    <a:pt x="1036" y="3694"/>
                  </a:cubicBezTo>
                  <a:cubicBezTo>
                    <a:pt x="1164" y="3694"/>
                    <a:pt x="1291" y="3609"/>
                    <a:pt x="1291" y="3440"/>
                  </a:cubicBezTo>
                  <a:lnTo>
                    <a:pt x="1291" y="1864"/>
                  </a:lnTo>
                  <a:cubicBezTo>
                    <a:pt x="1306" y="1857"/>
                    <a:pt x="1329" y="1849"/>
                    <a:pt x="1344" y="1842"/>
                  </a:cubicBezTo>
                  <a:cubicBezTo>
                    <a:pt x="1426" y="1804"/>
                    <a:pt x="1494" y="1767"/>
                    <a:pt x="1562" y="1714"/>
                  </a:cubicBezTo>
                  <a:cubicBezTo>
                    <a:pt x="1629" y="1662"/>
                    <a:pt x="1689" y="1609"/>
                    <a:pt x="1742" y="1542"/>
                  </a:cubicBezTo>
                  <a:cubicBezTo>
                    <a:pt x="1749" y="1534"/>
                    <a:pt x="1749" y="1534"/>
                    <a:pt x="1749" y="1527"/>
                  </a:cubicBezTo>
                  <a:cubicBezTo>
                    <a:pt x="1802" y="1467"/>
                    <a:pt x="1839" y="1392"/>
                    <a:pt x="1869" y="1324"/>
                  </a:cubicBezTo>
                  <a:cubicBezTo>
                    <a:pt x="1959" y="1084"/>
                    <a:pt x="1952" y="821"/>
                    <a:pt x="1854" y="589"/>
                  </a:cubicBezTo>
                  <a:cubicBezTo>
                    <a:pt x="1854" y="581"/>
                    <a:pt x="1854" y="581"/>
                    <a:pt x="1854" y="581"/>
                  </a:cubicBezTo>
                  <a:cubicBezTo>
                    <a:pt x="1824" y="506"/>
                    <a:pt x="1779" y="439"/>
                    <a:pt x="1734" y="371"/>
                  </a:cubicBezTo>
                  <a:cubicBezTo>
                    <a:pt x="1553" y="138"/>
                    <a:pt x="1277" y="0"/>
                    <a:pt x="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84;p33">
              <a:extLst>
                <a:ext uri="{FF2B5EF4-FFF2-40B4-BE49-F238E27FC236}">
                  <a16:creationId xmlns:a16="http://schemas.microsoft.com/office/drawing/2014/main" id="{6A9D9FFA-01EF-4AD1-AA13-77797BDA82A6}"/>
                </a:ext>
              </a:extLst>
            </p:cNvPr>
            <p:cNvSpPr/>
            <p:nvPr/>
          </p:nvSpPr>
          <p:spPr>
            <a:xfrm>
              <a:off x="6501825" y="3646100"/>
              <a:ext cx="48800" cy="96900"/>
            </a:xfrm>
            <a:custGeom>
              <a:avLst/>
              <a:gdLst/>
              <a:ahLst/>
              <a:cxnLst/>
              <a:rect l="l" t="t" r="r" b="b"/>
              <a:pathLst>
                <a:path w="1952" h="3876" extrusionOk="0">
                  <a:moveTo>
                    <a:pt x="931" y="1"/>
                  </a:moveTo>
                  <a:cubicBezTo>
                    <a:pt x="803" y="1"/>
                    <a:pt x="675" y="85"/>
                    <a:pt x="675" y="254"/>
                  </a:cubicBezTo>
                  <a:lnTo>
                    <a:pt x="675" y="2010"/>
                  </a:lnTo>
                  <a:cubicBezTo>
                    <a:pt x="653" y="2018"/>
                    <a:pt x="630" y="2025"/>
                    <a:pt x="608" y="2033"/>
                  </a:cubicBezTo>
                  <a:cubicBezTo>
                    <a:pt x="533" y="2063"/>
                    <a:pt x="458" y="2108"/>
                    <a:pt x="390" y="2160"/>
                  </a:cubicBezTo>
                  <a:cubicBezTo>
                    <a:pt x="323" y="2213"/>
                    <a:pt x="263" y="2273"/>
                    <a:pt x="218" y="2340"/>
                  </a:cubicBezTo>
                  <a:cubicBezTo>
                    <a:pt x="210" y="2348"/>
                    <a:pt x="210" y="2348"/>
                    <a:pt x="203" y="2355"/>
                  </a:cubicBezTo>
                  <a:cubicBezTo>
                    <a:pt x="158" y="2415"/>
                    <a:pt x="120" y="2490"/>
                    <a:pt x="90" y="2558"/>
                  </a:cubicBezTo>
                  <a:cubicBezTo>
                    <a:pt x="0" y="2791"/>
                    <a:pt x="0" y="3053"/>
                    <a:pt x="98" y="3286"/>
                  </a:cubicBezTo>
                  <a:cubicBezTo>
                    <a:pt x="98" y="3293"/>
                    <a:pt x="98" y="3293"/>
                    <a:pt x="98" y="3293"/>
                  </a:cubicBezTo>
                  <a:cubicBezTo>
                    <a:pt x="128" y="3368"/>
                    <a:pt x="173" y="3443"/>
                    <a:pt x="218" y="3511"/>
                  </a:cubicBezTo>
                  <a:cubicBezTo>
                    <a:pt x="323" y="3646"/>
                    <a:pt x="458" y="3751"/>
                    <a:pt x="623" y="3811"/>
                  </a:cubicBezTo>
                  <a:cubicBezTo>
                    <a:pt x="737" y="3855"/>
                    <a:pt x="855" y="3876"/>
                    <a:pt x="972" y="3876"/>
                  </a:cubicBezTo>
                  <a:cubicBezTo>
                    <a:pt x="1352" y="3876"/>
                    <a:pt x="1714" y="3653"/>
                    <a:pt x="1869" y="3286"/>
                  </a:cubicBezTo>
                  <a:cubicBezTo>
                    <a:pt x="1876" y="3271"/>
                    <a:pt x="1884" y="3256"/>
                    <a:pt x="1891" y="3233"/>
                  </a:cubicBezTo>
                  <a:cubicBezTo>
                    <a:pt x="1914" y="3173"/>
                    <a:pt x="1929" y="3106"/>
                    <a:pt x="1936" y="3046"/>
                  </a:cubicBezTo>
                  <a:cubicBezTo>
                    <a:pt x="1951" y="2963"/>
                    <a:pt x="1951" y="2873"/>
                    <a:pt x="1936" y="2791"/>
                  </a:cubicBezTo>
                  <a:cubicBezTo>
                    <a:pt x="1914" y="2625"/>
                    <a:pt x="1846" y="2468"/>
                    <a:pt x="1741" y="2333"/>
                  </a:cubicBezTo>
                  <a:cubicBezTo>
                    <a:pt x="1741" y="2325"/>
                    <a:pt x="1734" y="2325"/>
                    <a:pt x="1726" y="2318"/>
                  </a:cubicBezTo>
                  <a:cubicBezTo>
                    <a:pt x="1681" y="2258"/>
                    <a:pt x="1621" y="2205"/>
                    <a:pt x="1561" y="2160"/>
                  </a:cubicBezTo>
                  <a:cubicBezTo>
                    <a:pt x="1493" y="2108"/>
                    <a:pt x="1426" y="2063"/>
                    <a:pt x="1343" y="2033"/>
                  </a:cubicBezTo>
                  <a:cubicBezTo>
                    <a:pt x="1291" y="2010"/>
                    <a:pt x="1238" y="1995"/>
                    <a:pt x="1186" y="1988"/>
                  </a:cubicBezTo>
                  <a:lnTo>
                    <a:pt x="1186" y="254"/>
                  </a:lnTo>
                  <a:cubicBezTo>
                    <a:pt x="1186" y="85"/>
                    <a:pt x="1058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8950;p69">
            <a:extLst>
              <a:ext uri="{FF2B5EF4-FFF2-40B4-BE49-F238E27FC236}">
                <a16:creationId xmlns:a16="http://schemas.microsoft.com/office/drawing/2014/main" id="{B0601177-5C3F-4AC8-BD48-785B14979DA1}"/>
              </a:ext>
            </a:extLst>
          </p:cNvPr>
          <p:cNvGrpSpPr/>
          <p:nvPr/>
        </p:nvGrpSpPr>
        <p:grpSpPr>
          <a:xfrm>
            <a:off x="2651591" y="1581017"/>
            <a:ext cx="420475" cy="326491"/>
            <a:chOff x="2617693" y="3817325"/>
            <a:chExt cx="420475" cy="326491"/>
          </a:xfrm>
        </p:grpSpPr>
        <p:sp>
          <p:nvSpPr>
            <p:cNvPr id="159" name="Google Shape;8951;p69">
              <a:extLst>
                <a:ext uri="{FF2B5EF4-FFF2-40B4-BE49-F238E27FC236}">
                  <a16:creationId xmlns:a16="http://schemas.microsoft.com/office/drawing/2014/main" id="{34C0D310-8104-457A-939A-E0B1DCD6B2AE}"/>
                </a:ext>
              </a:extLst>
            </p:cNvPr>
            <p:cNvSpPr/>
            <p:nvPr/>
          </p:nvSpPr>
          <p:spPr>
            <a:xfrm>
              <a:off x="2688542" y="3845712"/>
              <a:ext cx="337047" cy="217170"/>
            </a:xfrm>
            <a:custGeom>
              <a:avLst/>
              <a:gdLst/>
              <a:ahLst/>
              <a:cxnLst/>
              <a:rect l="l" t="t" r="r" b="b"/>
              <a:pathLst>
                <a:path w="12835" h="8270" extrusionOk="0">
                  <a:moveTo>
                    <a:pt x="12835" y="1"/>
                  </a:moveTo>
                  <a:lnTo>
                    <a:pt x="1" y="10"/>
                  </a:lnTo>
                  <a:lnTo>
                    <a:pt x="1" y="5284"/>
                  </a:lnTo>
                  <a:lnTo>
                    <a:pt x="900" y="5284"/>
                  </a:lnTo>
                  <a:lnTo>
                    <a:pt x="900" y="5867"/>
                  </a:lnTo>
                  <a:lnTo>
                    <a:pt x="1140" y="5944"/>
                  </a:lnTo>
                  <a:cubicBezTo>
                    <a:pt x="1274" y="5982"/>
                    <a:pt x="1417" y="6040"/>
                    <a:pt x="1542" y="6116"/>
                  </a:cubicBezTo>
                  <a:lnTo>
                    <a:pt x="1771" y="6231"/>
                  </a:lnTo>
                  <a:lnTo>
                    <a:pt x="2183" y="5819"/>
                  </a:lnTo>
                  <a:lnTo>
                    <a:pt x="2843" y="6480"/>
                  </a:lnTo>
                  <a:lnTo>
                    <a:pt x="2432" y="6891"/>
                  </a:lnTo>
                  <a:lnTo>
                    <a:pt x="2547" y="7121"/>
                  </a:lnTo>
                  <a:cubicBezTo>
                    <a:pt x="2623" y="7245"/>
                    <a:pt x="2681" y="7379"/>
                    <a:pt x="2719" y="7523"/>
                  </a:cubicBezTo>
                  <a:lnTo>
                    <a:pt x="2795" y="7762"/>
                  </a:lnTo>
                  <a:lnTo>
                    <a:pt x="3379" y="7762"/>
                  </a:lnTo>
                  <a:lnTo>
                    <a:pt x="3379" y="8269"/>
                  </a:lnTo>
                  <a:lnTo>
                    <a:pt x="12835" y="8269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DEE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952;p69">
              <a:extLst>
                <a:ext uri="{FF2B5EF4-FFF2-40B4-BE49-F238E27FC236}">
                  <a16:creationId xmlns:a16="http://schemas.microsoft.com/office/drawing/2014/main" id="{A4E3D38F-16AF-4DBD-B32F-CF4E56BCE148}"/>
                </a:ext>
              </a:extLst>
            </p:cNvPr>
            <p:cNvSpPr/>
            <p:nvPr/>
          </p:nvSpPr>
          <p:spPr>
            <a:xfrm>
              <a:off x="2734786" y="4063119"/>
              <a:ext cx="57089" cy="27153"/>
            </a:xfrm>
            <a:custGeom>
              <a:avLst/>
              <a:gdLst/>
              <a:ahLst/>
              <a:cxnLst/>
              <a:rect l="l" t="t" r="r" b="b"/>
              <a:pathLst>
                <a:path w="2174" h="1034" extrusionOk="0">
                  <a:moveTo>
                    <a:pt x="1235" y="0"/>
                  </a:moveTo>
                  <a:lnTo>
                    <a:pt x="1235" y="38"/>
                  </a:lnTo>
                  <a:lnTo>
                    <a:pt x="479" y="38"/>
                  </a:lnTo>
                  <a:lnTo>
                    <a:pt x="479" y="48"/>
                  </a:lnTo>
                  <a:cubicBezTo>
                    <a:pt x="460" y="431"/>
                    <a:pt x="288" y="775"/>
                    <a:pt x="1" y="1034"/>
                  </a:cubicBezTo>
                  <a:lnTo>
                    <a:pt x="1379" y="1034"/>
                  </a:lnTo>
                  <a:cubicBezTo>
                    <a:pt x="1446" y="890"/>
                    <a:pt x="1494" y="747"/>
                    <a:pt x="1532" y="593"/>
                  </a:cubicBezTo>
                  <a:lnTo>
                    <a:pt x="2173" y="593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953;p69">
              <a:extLst>
                <a:ext uri="{FF2B5EF4-FFF2-40B4-BE49-F238E27FC236}">
                  <a16:creationId xmlns:a16="http://schemas.microsoft.com/office/drawing/2014/main" id="{68B11BF3-FFC5-4276-88E6-53DECD790B1D}"/>
                </a:ext>
              </a:extLst>
            </p:cNvPr>
            <p:cNvSpPr/>
            <p:nvPr/>
          </p:nvSpPr>
          <p:spPr>
            <a:xfrm>
              <a:off x="2747864" y="3991981"/>
              <a:ext cx="44012" cy="70902"/>
            </a:xfrm>
            <a:custGeom>
              <a:avLst/>
              <a:gdLst/>
              <a:ahLst/>
              <a:cxnLst/>
              <a:rect l="l" t="t" r="r" b="b"/>
              <a:pathLst>
                <a:path w="1676" h="2700" extrusionOk="0">
                  <a:moveTo>
                    <a:pt x="307" y="1"/>
                  </a:moveTo>
                  <a:lnTo>
                    <a:pt x="0" y="307"/>
                  </a:lnTo>
                  <a:lnTo>
                    <a:pt x="594" y="910"/>
                  </a:lnTo>
                  <a:lnTo>
                    <a:pt x="182" y="1321"/>
                  </a:lnTo>
                  <a:lnTo>
                    <a:pt x="297" y="1551"/>
                  </a:lnTo>
                  <a:cubicBezTo>
                    <a:pt x="364" y="1675"/>
                    <a:pt x="422" y="1819"/>
                    <a:pt x="469" y="1963"/>
                  </a:cubicBezTo>
                  <a:lnTo>
                    <a:pt x="546" y="2202"/>
                  </a:lnTo>
                  <a:lnTo>
                    <a:pt x="1130" y="2202"/>
                  </a:lnTo>
                  <a:lnTo>
                    <a:pt x="1130" y="2699"/>
                  </a:lnTo>
                  <a:lnTo>
                    <a:pt x="1675" y="2699"/>
                  </a:lnTo>
                  <a:lnTo>
                    <a:pt x="1675" y="2030"/>
                  </a:lnTo>
                  <a:lnTo>
                    <a:pt x="1034" y="2030"/>
                  </a:lnTo>
                  <a:cubicBezTo>
                    <a:pt x="977" y="1790"/>
                    <a:pt x="881" y="1561"/>
                    <a:pt x="757" y="1360"/>
                  </a:cubicBezTo>
                  <a:lnTo>
                    <a:pt x="1206" y="91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954;p69">
              <a:extLst>
                <a:ext uri="{FF2B5EF4-FFF2-40B4-BE49-F238E27FC236}">
                  <a16:creationId xmlns:a16="http://schemas.microsoft.com/office/drawing/2014/main" id="{6285DE5D-5507-48DE-AA1F-DFC5972098FE}"/>
                </a:ext>
              </a:extLst>
            </p:cNvPr>
            <p:cNvSpPr/>
            <p:nvPr/>
          </p:nvSpPr>
          <p:spPr>
            <a:xfrm>
              <a:off x="2692823" y="3979927"/>
              <a:ext cx="49027" cy="29411"/>
            </a:xfrm>
            <a:custGeom>
              <a:avLst/>
              <a:gdLst/>
              <a:ahLst/>
              <a:cxnLst/>
              <a:rect l="l" t="t" r="r" b="b"/>
              <a:pathLst>
                <a:path w="1867" h="1120" extrusionOk="0">
                  <a:moveTo>
                    <a:pt x="1" y="0"/>
                  </a:moveTo>
                  <a:lnTo>
                    <a:pt x="1" y="163"/>
                  </a:lnTo>
                  <a:lnTo>
                    <a:pt x="737" y="163"/>
                  </a:lnTo>
                  <a:lnTo>
                    <a:pt x="737" y="756"/>
                  </a:lnTo>
                  <a:lnTo>
                    <a:pt x="977" y="833"/>
                  </a:lnTo>
                  <a:cubicBezTo>
                    <a:pt x="1111" y="871"/>
                    <a:pt x="1254" y="929"/>
                    <a:pt x="1379" y="996"/>
                  </a:cubicBezTo>
                  <a:lnTo>
                    <a:pt x="1608" y="1120"/>
                  </a:lnTo>
                  <a:lnTo>
                    <a:pt x="1867" y="862"/>
                  </a:lnTo>
                  <a:cubicBezTo>
                    <a:pt x="1675" y="766"/>
                    <a:pt x="1484" y="689"/>
                    <a:pt x="1283" y="632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955;p69">
              <a:extLst>
                <a:ext uri="{FF2B5EF4-FFF2-40B4-BE49-F238E27FC236}">
                  <a16:creationId xmlns:a16="http://schemas.microsoft.com/office/drawing/2014/main" id="{604407F3-CAEF-40D8-8872-6CAEF846E06C}"/>
                </a:ext>
              </a:extLst>
            </p:cNvPr>
            <p:cNvSpPr/>
            <p:nvPr/>
          </p:nvSpPr>
          <p:spPr>
            <a:xfrm>
              <a:off x="2688542" y="3845975"/>
              <a:ext cx="11344" cy="133979"/>
            </a:xfrm>
            <a:custGeom>
              <a:avLst/>
              <a:gdLst/>
              <a:ahLst/>
              <a:cxnLst/>
              <a:rect l="l" t="t" r="r" b="b"/>
              <a:pathLst>
                <a:path w="432" h="5102" extrusionOk="0">
                  <a:moveTo>
                    <a:pt x="1" y="0"/>
                  </a:moveTo>
                  <a:lnTo>
                    <a:pt x="1" y="5101"/>
                  </a:lnTo>
                  <a:lnTo>
                    <a:pt x="432" y="5101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956;p69">
              <a:extLst>
                <a:ext uri="{FF2B5EF4-FFF2-40B4-BE49-F238E27FC236}">
                  <a16:creationId xmlns:a16="http://schemas.microsoft.com/office/drawing/2014/main" id="{C90E7F73-C405-4C1D-BD9D-6F3F507D3212}"/>
                </a:ext>
              </a:extLst>
            </p:cNvPr>
            <p:cNvSpPr/>
            <p:nvPr/>
          </p:nvSpPr>
          <p:spPr>
            <a:xfrm>
              <a:off x="2688542" y="3844977"/>
              <a:ext cx="337047" cy="11082"/>
            </a:xfrm>
            <a:custGeom>
              <a:avLst/>
              <a:gdLst/>
              <a:ahLst/>
              <a:cxnLst/>
              <a:rect l="l" t="t" r="r" b="b"/>
              <a:pathLst>
                <a:path w="12835" h="422" extrusionOk="0">
                  <a:moveTo>
                    <a:pt x="1" y="0"/>
                  </a:moveTo>
                  <a:lnTo>
                    <a:pt x="1" y="421"/>
                  </a:lnTo>
                  <a:lnTo>
                    <a:pt x="12835" y="421"/>
                  </a:lnTo>
                  <a:lnTo>
                    <a:pt x="12835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957;p69">
              <a:extLst>
                <a:ext uri="{FF2B5EF4-FFF2-40B4-BE49-F238E27FC236}">
                  <a16:creationId xmlns:a16="http://schemas.microsoft.com/office/drawing/2014/main" id="{E4DF3A2B-6849-45B9-827E-06D369EF2A58}"/>
                </a:ext>
              </a:extLst>
            </p:cNvPr>
            <p:cNvSpPr/>
            <p:nvPr/>
          </p:nvSpPr>
          <p:spPr>
            <a:xfrm>
              <a:off x="2723232" y="4061596"/>
              <a:ext cx="314936" cy="29936"/>
            </a:xfrm>
            <a:custGeom>
              <a:avLst/>
              <a:gdLst/>
              <a:ahLst/>
              <a:cxnLst/>
              <a:rect l="l" t="t" r="r" b="b"/>
              <a:pathLst>
                <a:path w="11993" h="1140" extrusionOk="0">
                  <a:moveTo>
                    <a:pt x="1675" y="1"/>
                  </a:moveTo>
                  <a:cubicBezTo>
                    <a:pt x="1647" y="1"/>
                    <a:pt x="1628" y="20"/>
                    <a:pt x="1628" y="39"/>
                  </a:cubicBezTo>
                  <a:lnTo>
                    <a:pt x="546" y="39"/>
                  </a:lnTo>
                  <a:cubicBezTo>
                    <a:pt x="517" y="39"/>
                    <a:pt x="498" y="68"/>
                    <a:pt x="498" y="96"/>
                  </a:cubicBezTo>
                  <a:lnTo>
                    <a:pt x="498" y="163"/>
                  </a:lnTo>
                  <a:lnTo>
                    <a:pt x="498" y="202"/>
                  </a:lnTo>
                  <a:lnTo>
                    <a:pt x="498" y="221"/>
                  </a:lnTo>
                  <a:lnTo>
                    <a:pt x="498" y="240"/>
                  </a:lnTo>
                  <a:cubicBezTo>
                    <a:pt x="460" y="565"/>
                    <a:pt x="297" y="852"/>
                    <a:pt x="39" y="1044"/>
                  </a:cubicBezTo>
                  <a:cubicBezTo>
                    <a:pt x="1" y="1072"/>
                    <a:pt x="20" y="1139"/>
                    <a:pt x="68" y="1139"/>
                  </a:cubicBezTo>
                  <a:lnTo>
                    <a:pt x="11935" y="1139"/>
                  </a:lnTo>
                  <a:cubicBezTo>
                    <a:pt x="11963" y="1139"/>
                    <a:pt x="11992" y="1111"/>
                    <a:pt x="11992" y="1082"/>
                  </a:cubicBezTo>
                  <a:lnTo>
                    <a:pt x="11992" y="48"/>
                  </a:lnTo>
                  <a:cubicBezTo>
                    <a:pt x="11983" y="20"/>
                    <a:pt x="11963" y="1"/>
                    <a:pt x="11935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958;p69">
              <a:extLst>
                <a:ext uri="{FF2B5EF4-FFF2-40B4-BE49-F238E27FC236}">
                  <a16:creationId xmlns:a16="http://schemas.microsoft.com/office/drawing/2014/main" id="{974FFFB7-36EE-4760-8964-E11C478D978D}"/>
                </a:ext>
              </a:extLst>
            </p:cNvPr>
            <p:cNvSpPr/>
            <p:nvPr/>
          </p:nvSpPr>
          <p:spPr>
            <a:xfrm>
              <a:off x="2676226" y="3817325"/>
              <a:ext cx="361679" cy="29936"/>
            </a:xfrm>
            <a:custGeom>
              <a:avLst/>
              <a:gdLst/>
              <a:ahLst/>
              <a:cxnLst/>
              <a:rect l="l" t="t" r="r" b="b"/>
              <a:pathLst>
                <a:path w="13773" h="1140" extrusionOk="0">
                  <a:moveTo>
                    <a:pt x="49" y="0"/>
                  </a:moveTo>
                  <a:cubicBezTo>
                    <a:pt x="20" y="0"/>
                    <a:pt x="1" y="19"/>
                    <a:pt x="1" y="48"/>
                  </a:cubicBezTo>
                  <a:lnTo>
                    <a:pt x="1" y="1082"/>
                  </a:lnTo>
                  <a:cubicBezTo>
                    <a:pt x="1" y="1110"/>
                    <a:pt x="20" y="1139"/>
                    <a:pt x="49" y="1139"/>
                  </a:cubicBezTo>
                  <a:lnTo>
                    <a:pt x="13725" y="1139"/>
                  </a:lnTo>
                  <a:cubicBezTo>
                    <a:pt x="13753" y="1139"/>
                    <a:pt x="13773" y="1110"/>
                    <a:pt x="13773" y="1082"/>
                  </a:cubicBezTo>
                  <a:lnTo>
                    <a:pt x="13773" y="48"/>
                  </a:lnTo>
                  <a:cubicBezTo>
                    <a:pt x="13773" y="19"/>
                    <a:pt x="13753" y="0"/>
                    <a:pt x="13725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959;p69">
              <a:extLst>
                <a:ext uri="{FF2B5EF4-FFF2-40B4-BE49-F238E27FC236}">
                  <a16:creationId xmlns:a16="http://schemas.microsoft.com/office/drawing/2014/main" id="{2856648C-DCEB-429B-9319-8F0FA699DE51}"/>
                </a:ext>
              </a:extLst>
            </p:cNvPr>
            <p:cNvSpPr/>
            <p:nvPr/>
          </p:nvSpPr>
          <p:spPr>
            <a:xfrm>
              <a:off x="2812463" y="3959051"/>
              <a:ext cx="28413" cy="66123"/>
            </a:xfrm>
            <a:custGeom>
              <a:avLst/>
              <a:gdLst/>
              <a:ahLst/>
              <a:cxnLst/>
              <a:rect l="l" t="t" r="r" b="b"/>
              <a:pathLst>
                <a:path w="1082" h="2518" extrusionOk="0">
                  <a:moveTo>
                    <a:pt x="0" y="1"/>
                  </a:moveTo>
                  <a:lnTo>
                    <a:pt x="0" y="2518"/>
                  </a:lnTo>
                  <a:lnTo>
                    <a:pt x="1081" y="2518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960;p69">
              <a:extLst>
                <a:ext uri="{FF2B5EF4-FFF2-40B4-BE49-F238E27FC236}">
                  <a16:creationId xmlns:a16="http://schemas.microsoft.com/office/drawing/2014/main" id="{3CC96271-A3BC-41B3-BF61-8B1001FA3608}"/>
                </a:ext>
              </a:extLst>
            </p:cNvPr>
            <p:cNvSpPr/>
            <p:nvPr/>
          </p:nvSpPr>
          <p:spPr>
            <a:xfrm>
              <a:off x="2860966" y="3930664"/>
              <a:ext cx="28413" cy="94510"/>
            </a:xfrm>
            <a:custGeom>
              <a:avLst/>
              <a:gdLst/>
              <a:ahLst/>
              <a:cxnLst/>
              <a:rect l="l" t="t" r="r" b="b"/>
              <a:pathLst>
                <a:path w="1082" h="3599" extrusionOk="0">
                  <a:moveTo>
                    <a:pt x="0" y="0"/>
                  </a:moveTo>
                  <a:lnTo>
                    <a:pt x="0" y="3599"/>
                  </a:lnTo>
                  <a:lnTo>
                    <a:pt x="1082" y="359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961;p69">
              <a:extLst>
                <a:ext uri="{FF2B5EF4-FFF2-40B4-BE49-F238E27FC236}">
                  <a16:creationId xmlns:a16="http://schemas.microsoft.com/office/drawing/2014/main" id="{E7D12554-5891-4A2D-BD99-33DC3F660677}"/>
                </a:ext>
              </a:extLst>
            </p:cNvPr>
            <p:cNvSpPr/>
            <p:nvPr/>
          </p:nvSpPr>
          <p:spPr>
            <a:xfrm>
              <a:off x="2908207" y="3947759"/>
              <a:ext cx="28413" cy="77414"/>
            </a:xfrm>
            <a:custGeom>
              <a:avLst/>
              <a:gdLst/>
              <a:ahLst/>
              <a:cxnLst/>
              <a:rect l="l" t="t" r="r" b="b"/>
              <a:pathLst>
                <a:path w="1082" h="2948" extrusionOk="0">
                  <a:moveTo>
                    <a:pt x="0" y="0"/>
                  </a:moveTo>
                  <a:lnTo>
                    <a:pt x="0" y="2948"/>
                  </a:lnTo>
                  <a:lnTo>
                    <a:pt x="1082" y="294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962;p69">
              <a:extLst>
                <a:ext uri="{FF2B5EF4-FFF2-40B4-BE49-F238E27FC236}">
                  <a16:creationId xmlns:a16="http://schemas.microsoft.com/office/drawing/2014/main" id="{B78AD12F-32A4-4743-81BD-24D7B5D1244F}"/>
                </a:ext>
              </a:extLst>
            </p:cNvPr>
            <p:cNvSpPr/>
            <p:nvPr/>
          </p:nvSpPr>
          <p:spPr>
            <a:xfrm>
              <a:off x="2716693" y="3882161"/>
              <a:ext cx="54069" cy="13603"/>
            </a:xfrm>
            <a:custGeom>
              <a:avLst/>
              <a:gdLst/>
              <a:ahLst/>
              <a:cxnLst/>
              <a:rect l="l" t="t" r="r" b="b"/>
              <a:pathLst>
                <a:path w="2059" h="518" extrusionOk="0">
                  <a:moveTo>
                    <a:pt x="345" y="0"/>
                  </a:moveTo>
                  <a:cubicBezTo>
                    <a:pt x="1" y="0"/>
                    <a:pt x="1" y="517"/>
                    <a:pt x="345" y="517"/>
                  </a:cubicBezTo>
                  <a:lnTo>
                    <a:pt x="1714" y="517"/>
                  </a:lnTo>
                  <a:cubicBezTo>
                    <a:pt x="2058" y="517"/>
                    <a:pt x="2058" y="0"/>
                    <a:pt x="1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963;p69">
              <a:extLst>
                <a:ext uri="{FF2B5EF4-FFF2-40B4-BE49-F238E27FC236}">
                  <a16:creationId xmlns:a16="http://schemas.microsoft.com/office/drawing/2014/main" id="{E2100C9F-0BBF-4EF3-A1D3-C4CDA5AD2AD6}"/>
                </a:ext>
              </a:extLst>
            </p:cNvPr>
            <p:cNvSpPr/>
            <p:nvPr/>
          </p:nvSpPr>
          <p:spPr>
            <a:xfrm>
              <a:off x="2716693" y="3904771"/>
              <a:ext cx="73659" cy="13340"/>
            </a:xfrm>
            <a:custGeom>
              <a:avLst/>
              <a:gdLst/>
              <a:ahLst/>
              <a:cxnLst/>
              <a:rect l="l" t="t" r="r" b="b"/>
              <a:pathLst>
                <a:path w="2805" h="508" extrusionOk="0">
                  <a:moveTo>
                    <a:pt x="345" y="1"/>
                  </a:moveTo>
                  <a:cubicBezTo>
                    <a:pt x="1" y="1"/>
                    <a:pt x="1" y="508"/>
                    <a:pt x="345" y="508"/>
                  </a:cubicBezTo>
                  <a:lnTo>
                    <a:pt x="2470" y="508"/>
                  </a:lnTo>
                  <a:cubicBezTo>
                    <a:pt x="2805" y="50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964;p69">
              <a:extLst>
                <a:ext uri="{FF2B5EF4-FFF2-40B4-BE49-F238E27FC236}">
                  <a16:creationId xmlns:a16="http://schemas.microsoft.com/office/drawing/2014/main" id="{D6251602-7AEE-4AFE-83D7-07BDBE1FDCB2}"/>
                </a:ext>
              </a:extLst>
            </p:cNvPr>
            <p:cNvSpPr/>
            <p:nvPr/>
          </p:nvSpPr>
          <p:spPr>
            <a:xfrm>
              <a:off x="2716693" y="392714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7"/>
                    <a:pt x="345" y="517"/>
                  </a:cubicBezTo>
                  <a:lnTo>
                    <a:pt x="2470" y="517"/>
                  </a:lnTo>
                  <a:cubicBezTo>
                    <a:pt x="2805" y="517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965;p69">
              <a:extLst>
                <a:ext uri="{FF2B5EF4-FFF2-40B4-BE49-F238E27FC236}">
                  <a16:creationId xmlns:a16="http://schemas.microsoft.com/office/drawing/2014/main" id="{8A0C74EE-4544-49FF-BD9F-BB575DAAFBDD}"/>
                </a:ext>
              </a:extLst>
            </p:cNvPr>
            <p:cNvSpPr/>
            <p:nvPr/>
          </p:nvSpPr>
          <p:spPr>
            <a:xfrm>
              <a:off x="2716693" y="394975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8"/>
                    <a:pt x="345" y="518"/>
                  </a:cubicBezTo>
                  <a:lnTo>
                    <a:pt x="2470" y="518"/>
                  </a:lnTo>
                  <a:cubicBezTo>
                    <a:pt x="2805" y="51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966;p69">
              <a:extLst>
                <a:ext uri="{FF2B5EF4-FFF2-40B4-BE49-F238E27FC236}">
                  <a16:creationId xmlns:a16="http://schemas.microsoft.com/office/drawing/2014/main" id="{79008908-5108-4988-8A46-5E2310AD04E4}"/>
                </a:ext>
              </a:extLst>
            </p:cNvPr>
            <p:cNvSpPr/>
            <p:nvPr/>
          </p:nvSpPr>
          <p:spPr>
            <a:xfrm>
              <a:off x="2617693" y="3979428"/>
              <a:ext cx="164125" cy="164388"/>
            </a:xfrm>
            <a:custGeom>
              <a:avLst/>
              <a:gdLst/>
              <a:ahLst/>
              <a:cxnLst/>
              <a:rect l="l" t="t" r="r" b="b"/>
              <a:pathLst>
                <a:path w="6250" h="6260" extrusionOk="0">
                  <a:moveTo>
                    <a:pt x="3302" y="1866"/>
                  </a:moveTo>
                  <a:lnTo>
                    <a:pt x="3331" y="1876"/>
                  </a:lnTo>
                  <a:lnTo>
                    <a:pt x="3359" y="1876"/>
                  </a:lnTo>
                  <a:lnTo>
                    <a:pt x="3388" y="1885"/>
                  </a:lnTo>
                  <a:lnTo>
                    <a:pt x="3417" y="1895"/>
                  </a:lnTo>
                  <a:lnTo>
                    <a:pt x="3445" y="1905"/>
                  </a:lnTo>
                  <a:lnTo>
                    <a:pt x="3474" y="1905"/>
                  </a:lnTo>
                  <a:lnTo>
                    <a:pt x="3503" y="1924"/>
                  </a:lnTo>
                  <a:lnTo>
                    <a:pt x="3532" y="1933"/>
                  </a:lnTo>
                  <a:lnTo>
                    <a:pt x="3560" y="1943"/>
                  </a:lnTo>
                  <a:lnTo>
                    <a:pt x="3589" y="1952"/>
                  </a:lnTo>
                  <a:lnTo>
                    <a:pt x="3618" y="1972"/>
                  </a:lnTo>
                  <a:lnTo>
                    <a:pt x="3646" y="1981"/>
                  </a:lnTo>
                  <a:lnTo>
                    <a:pt x="3675" y="1991"/>
                  </a:lnTo>
                  <a:lnTo>
                    <a:pt x="3704" y="2010"/>
                  </a:lnTo>
                  <a:lnTo>
                    <a:pt x="3732" y="2019"/>
                  </a:lnTo>
                  <a:lnTo>
                    <a:pt x="3752" y="2039"/>
                  </a:lnTo>
                  <a:lnTo>
                    <a:pt x="3780" y="2058"/>
                  </a:lnTo>
                  <a:lnTo>
                    <a:pt x="3799" y="2067"/>
                  </a:lnTo>
                  <a:lnTo>
                    <a:pt x="3819" y="2086"/>
                  </a:lnTo>
                  <a:lnTo>
                    <a:pt x="3828" y="2086"/>
                  </a:lnTo>
                  <a:lnTo>
                    <a:pt x="3847" y="2096"/>
                  </a:lnTo>
                  <a:lnTo>
                    <a:pt x="3866" y="2115"/>
                  </a:lnTo>
                  <a:lnTo>
                    <a:pt x="3876" y="2115"/>
                  </a:lnTo>
                  <a:lnTo>
                    <a:pt x="3895" y="2125"/>
                  </a:lnTo>
                  <a:lnTo>
                    <a:pt x="3924" y="2153"/>
                  </a:lnTo>
                  <a:lnTo>
                    <a:pt x="3953" y="2182"/>
                  </a:lnTo>
                  <a:lnTo>
                    <a:pt x="3981" y="2211"/>
                  </a:lnTo>
                  <a:lnTo>
                    <a:pt x="3991" y="2220"/>
                  </a:lnTo>
                  <a:lnTo>
                    <a:pt x="4000" y="2230"/>
                  </a:lnTo>
                  <a:lnTo>
                    <a:pt x="4020" y="2249"/>
                  </a:lnTo>
                  <a:lnTo>
                    <a:pt x="4039" y="2268"/>
                  </a:lnTo>
                  <a:lnTo>
                    <a:pt x="4039" y="2278"/>
                  </a:lnTo>
                  <a:lnTo>
                    <a:pt x="4058" y="2297"/>
                  </a:lnTo>
                  <a:lnTo>
                    <a:pt x="4077" y="2316"/>
                  </a:lnTo>
                  <a:lnTo>
                    <a:pt x="4077" y="2326"/>
                  </a:lnTo>
                  <a:lnTo>
                    <a:pt x="4096" y="2345"/>
                  </a:lnTo>
                  <a:lnTo>
                    <a:pt x="4115" y="2364"/>
                  </a:lnTo>
                  <a:lnTo>
                    <a:pt x="4134" y="2393"/>
                  </a:lnTo>
                  <a:lnTo>
                    <a:pt x="4144" y="2421"/>
                  </a:lnTo>
                  <a:lnTo>
                    <a:pt x="4163" y="2441"/>
                  </a:lnTo>
                  <a:lnTo>
                    <a:pt x="4182" y="2469"/>
                  </a:lnTo>
                  <a:lnTo>
                    <a:pt x="4201" y="2498"/>
                  </a:lnTo>
                  <a:lnTo>
                    <a:pt x="4211" y="2527"/>
                  </a:lnTo>
                  <a:lnTo>
                    <a:pt x="4230" y="2555"/>
                  </a:lnTo>
                  <a:lnTo>
                    <a:pt x="4240" y="2575"/>
                  </a:lnTo>
                  <a:lnTo>
                    <a:pt x="4249" y="2603"/>
                  </a:lnTo>
                  <a:lnTo>
                    <a:pt x="4268" y="2632"/>
                  </a:lnTo>
                  <a:lnTo>
                    <a:pt x="4278" y="2661"/>
                  </a:lnTo>
                  <a:lnTo>
                    <a:pt x="4288" y="2689"/>
                  </a:lnTo>
                  <a:lnTo>
                    <a:pt x="4297" y="2728"/>
                  </a:lnTo>
                  <a:lnTo>
                    <a:pt x="4307" y="2747"/>
                  </a:lnTo>
                  <a:lnTo>
                    <a:pt x="4316" y="2775"/>
                  </a:lnTo>
                  <a:lnTo>
                    <a:pt x="4316" y="2785"/>
                  </a:lnTo>
                  <a:lnTo>
                    <a:pt x="4316" y="2814"/>
                  </a:lnTo>
                  <a:lnTo>
                    <a:pt x="4326" y="2842"/>
                  </a:lnTo>
                  <a:lnTo>
                    <a:pt x="4326" y="2852"/>
                  </a:lnTo>
                  <a:lnTo>
                    <a:pt x="4326" y="2871"/>
                  </a:lnTo>
                  <a:cubicBezTo>
                    <a:pt x="4326" y="2881"/>
                    <a:pt x="4326" y="2890"/>
                    <a:pt x="4326" y="2900"/>
                  </a:cubicBezTo>
                  <a:lnTo>
                    <a:pt x="4326" y="2909"/>
                  </a:lnTo>
                  <a:lnTo>
                    <a:pt x="4326" y="2929"/>
                  </a:lnTo>
                  <a:cubicBezTo>
                    <a:pt x="4326" y="2948"/>
                    <a:pt x="4326" y="2967"/>
                    <a:pt x="4335" y="2986"/>
                  </a:cubicBezTo>
                  <a:lnTo>
                    <a:pt x="4335" y="2996"/>
                  </a:lnTo>
                  <a:lnTo>
                    <a:pt x="4335" y="3024"/>
                  </a:lnTo>
                  <a:lnTo>
                    <a:pt x="4335" y="3034"/>
                  </a:lnTo>
                  <a:cubicBezTo>
                    <a:pt x="4422" y="3072"/>
                    <a:pt x="4431" y="3101"/>
                    <a:pt x="4431" y="3130"/>
                  </a:cubicBezTo>
                  <a:lnTo>
                    <a:pt x="4422" y="3130"/>
                  </a:lnTo>
                  <a:lnTo>
                    <a:pt x="4422" y="3206"/>
                  </a:lnTo>
                  <a:lnTo>
                    <a:pt x="4422" y="3225"/>
                  </a:lnTo>
                  <a:lnTo>
                    <a:pt x="4422" y="3283"/>
                  </a:lnTo>
                  <a:lnTo>
                    <a:pt x="4422" y="3302"/>
                  </a:lnTo>
                  <a:cubicBezTo>
                    <a:pt x="4422" y="3321"/>
                    <a:pt x="4422" y="3350"/>
                    <a:pt x="4412" y="3369"/>
                  </a:cubicBezTo>
                  <a:lnTo>
                    <a:pt x="4412" y="3378"/>
                  </a:lnTo>
                  <a:cubicBezTo>
                    <a:pt x="4412" y="3407"/>
                    <a:pt x="4402" y="3426"/>
                    <a:pt x="4402" y="3455"/>
                  </a:cubicBezTo>
                  <a:lnTo>
                    <a:pt x="4402" y="3465"/>
                  </a:lnTo>
                  <a:cubicBezTo>
                    <a:pt x="4402" y="3484"/>
                    <a:pt x="4383" y="3503"/>
                    <a:pt x="4383" y="3532"/>
                  </a:cubicBezTo>
                  <a:lnTo>
                    <a:pt x="4374" y="3551"/>
                  </a:lnTo>
                  <a:cubicBezTo>
                    <a:pt x="4364" y="3570"/>
                    <a:pt x="4364" y="3589"/>
                    <a:pt x="4355" y="3608"/>
                  </a:cubicBezTo>
                  <a:lnTo>
                    <a:pt x="4355" y="3618"/>
                  </a:lnTo>
                  <a:cubicBezTo>
                    <a:pt x="4335" y="3666"/>
                    <a:pt x="4307" y="3713"/>
                    <a:pt x="4288" y="3761"/>
                  </a:cubicBezTo>
                  <a:lnTo>
                    <a:pt x="4288" y="3771"/>
                  </a:lnTo>
                  <a:lnTo>
                    <a:pt x="4249" y="3828"/>
                  </a:lnTo>
                  <a:lnTo>
                    <a:pt x="4240" y="3838"/>
                  </a:lnTo>
                  <a:cubicBezTo>
                    <a:pt x="4201" y="3905"/>
                    <a:pt x="4154" y="3962"/>
                    <a:pt x="4096" y="4020"/>
                  </a:cubicBezTo>
                  <a:cubicBezTo>
                    <a:pt x="4048" y="4077"/>
                    <a:pt x="3981" y="4125"/>
                    <a:pt x="3924" y="4173"/>
                  </a:cubicBezTo>
                  <a:lnTo>
                    <a:pt x="3895" y="4192"/>
                  </a:lnTo>
                  <a:lnTo>
                    <a:pt x="3857" y="4221"/>
                  </a:lnTo>
                  <a:lnTo>
                    <a:pt x="3838" y="4230"/>
                  </a:lnTo>
                  <a:lnTo>
                    <a:pt x="3809" y="4240"/>
                  </a:lnTo>
                  <a:lnTo>
                    <a:pt x="3799" y="4249"/>
                  </a:lnTo>
                  <a:lnTo>
                    <a:pt x="3771" y="4268"/>
                  </a:lnTo>
                  <a:lnTo>
                    <a:pt x="3761" y="4268"/>
                  </a:lnTo>
                  <a:lnTo>
                    <a:pt x="3704" y="4297"/>
                  </a:lnTo>
                  <a:lnTo>
                    <a:pt x="3665" y="4307"/>
                  </a:lnTo>
                  <a:lnTo>
                    <a:pt x="3637" y="4326"/>
                  </a:lnTo>
                  <a:lnTo>
                    <a:pt x="3627" y="4326"/>
                  </a:lnTo>
                  <a:lnTo>
                    <a:pt x="3579" y="4335"/>
                  </a:lnTo>
                  <a:lnTo>
                    <a:pt x="3541" y="4335"/>
                  </a:lnTo>
                  <a:lnTo>
                    <a:pt x="3503" y="4355"/>
                  </a:lnTo>
                  <a:lnTo>
                    <a:pt x="3455" y="4355"/>
                  </a:lnTo>
                  <a:lnTo>
                    <a:pt x="3378" y="4374"/>
                  </a:lnTo>
                  <a:lnTo>
                    <a:pt x="3359" y="4374"/>
                  </a:lnTo>
                  <a:lnTo>
                    <a:pt x="3292" y="4383"/>
                  </a:lnTo>
                  <a:lnTo>
                    <a:pt x="2929" y="4383"/>
                  </a:lnTo>
                  <a:lnTo>
                    <a:pt x="2842" y="4364"/>
                  </a:lnTo>
                  <a:lnTo>
                    <a:pt x="2814" y="4364"/>
                  </a:lnTo>
                  <a:lnTo>
                    <a:pt x="2766" y="4345"/>
                  </a:lnTo>
                  <a:lnTo>
                    <a:pt x="2728" y="4335"/>
                  </a:lnTo>
                  <a:lnTo>
                    <a:pt x="2680" y="4316"/>
                  </a:lnTo>
                  <a:lnTo>
                    <a:pt x="2670" y="4316"/>
                  </a:lnTo>
                  <a:lnTo>
                    <a:pt x="2632" y="4307"/>
                  </a:lnTo>
                  <a:lnTo>
                    <a:pt x="2594" y="4288"/>
                  </a:lnTo>
                  <a:lnTo>
                    <a:pt x="2527" y="4259"/>
                  </a:lnTo>
                  <a:lnTo>
                    <a:pt x="2517" y="4259"/>
                  </a:lnTo>
                  <a:lnTo>
                    <a:pt x="2498" y="4249"/>
                  </a:lnTo>
                  <a:lnTo>
                    <a:pt x="2460" y="4221"/>
                  </a:lnTo>
                  <a:lnTo>
                    <a:pt x="2440" y="4211"/>
                  </a:lnTo>
                  <a:lnTo>
                    <a:pt x="2431" y="4211"/>
                  </a:lnTo>
                  <a:cubicBezTo>
                    <a:pt x="2106" y="4010"/>
                    <a:pt x="1895" y="3675"/>
                    <a:pt x="1838" y="3292"/>
                  </a:cubicBezTo>
                  <a:lnTo>
                    <a:pt x="1838" y="3283"/>
                  </a:lnTo>
                  <a:cubicBezTo>
                    <a:pt x="1838" y="3264"/>
                    <a:pt x="1838" y="3235"/>
                    <a:pt x="1838" y="3216"/>
                  </a:cubicBezTo>
                  <a:lnTo>
                    <a:pt x="1838" y="3197"/>
                  </a:lnTo>
                  <a:lnTo>
                    <a:pt x="1838" y="3120"/>
                  </a:lnTo>
                  <a:lnTo>
                    <a:pt x="1838" y="3024"/>
                  </a:lnTo>
                  <a:lnTo>
                    <a:pt x="1838" y="3015"/>
                  </a:lnTo>
                  <a:lnTo>
                    <a:pt x="1838" y="2986"/>
                  </a:lnTo>
                  <a:lnTo>
                    <a:pt x="1838" y="2976"/>
                  </a:lnTo>
                  <a:cubicBezTo>
                    <a:pt x="1838" y="2957"/>
                    <a:pt x="1838" y="2938"/>
                    <a:pt x="1838" y="2919"/>
                  </a:cubicBezTo>
                  <a:lnTo>
                    <a:pt x="1838" y="2909"/>
                  </a:lnTo>
                  <a:cubicBezTo>
                    <a:pt x="1838" y="2890"/>
                    <a:pt x="1838" y="2881"/>
                    <a:pt x="1847" y="2871"/>
                  </a:cubicBezTo>
                  <a:lnTo>
                    <a:pt x="1847" y="2842"/>
                  </a:lnTo>
                  <a:lnTo>
                    <a:pt x="1847" y="2833"/>
                  </a:lnTo>
                  <a:lnTo>
                    <a:pt x="1857" y="2804"/>
                  </a:lnTo>
                  <a:lnTo>
                    <a:pt x="1857" y="2785"/>
                  </a:lnTo>
                  <a:lnTo>
                    <a:pt x="1857" y="2775"/>
                  </a:lnTo>
                  <a:lnTo>
                    <a:pt x="1866" y="2747"/>
                  </a:lnTo>
                  <a:lnTo>
                    <a:pt x="1866" y="2718"/>
                  </a:lnTo>
                  <a:lnTo>
                    <a:pt x="1885" y="2689"/>
                  </a:lnTo>
                  <a:lnTo>
                    <a:pt x="1895" y="2661"/>
                  </a:lnTo>
                  <a:lnTo>
                    <a:pt x="1905" y="2632"/>
                  </a:lnTo>
                  <a:lnTo>
                    <a:pt x="1914" y="2603"/>
                  </a:lnTo>
                  <a:lnTo>
                    <a:pt x="1933" y="2575"/>
                  </a:lnTo>
                  <a:lnTo>
                    <a:pt x="1943" y="2546"/>
                  </a:lnTo>
                  <a:lnTo>
                    <a:pt x="1962" y="2517"/>
                  </a:lnTo>
                  <a:lnTo>
                    <a:pt x="1972" y="2498"/>
                  </a:lnTo>
                  <a:lnTo>
                    <a:pt x="1991" y="2469"/>
                  </a:lnTo>
                  <a:lnTo>
                    <a:pt x="2000" y="2441"/>
                  </a:lnTo>
                  <a:lnTo>
                    <a:pt x="2019" y="2412"/>
                  </a:lnTo>
                  <a:lnTo>
                    <a:pt x="2039" y="2393"/>
                  </a:lnTo>
                  <a:lnTo>
                    <a:pt x="2058" y="2364"/>
                  </a:lnTo>
                  <a:lnTo>
                    <a:pt x="2067" y="2335"/>
                  </a:lnTo>
                  <a:lnTo>
                    <a:pt x="2096" y="2316"/>
                  </a:lnTo>
                  <a:lnTo>
                    <a:pt x="2106" y="2297"/>
                  </a:lnTo>
                  <a:lnTo>
                    <a:pt x="2125" y="2268"/>
                  </a:lnTo>
                  <a:lnTo>
                    <a:pt x="2144" y="2259"/>
                  </a:lnTo>
                  <a:lnTo>
                    <a:pt x="2163" y="2230"/>
                  </a:lnTo>
                  <a:lnTo>
                    <a:pt x="2173" y="2220"/>
                  </a:lnTo>
                  <a:lnTo>
                    <a:pt x="2182" y="2211"/>
                  </a:lnTo>
                  <a:lnTo>
                    <a:pt x="2220" y="2173"/>
                  </a:lnTo>
                  <a:lnTo>
                    <a:pt x="2230" y="2173"/>
                  </a:lnTo>
                  <a:lnTo>
                    <a:pt x="2268" y="2134"/>
                  </a:lnTo>
                  <a:lnTo>
                    <a:pt x="2287" y="2125"/>
                  </a:lnTo>
                  <a:lnTo>
                    <a:pt x="2316" y="2096"/>
                  </a:lnTo>
                  <a:lnTo>
                    <a:pt x="2335" y="2086"/>
                  </a:lnTo>
                  <a:lnTo>
                    <a:pt x="2364" y="2067"/>
                  </a:lnTo>
                  <a:lnTo>
                    <a:pt x="2383" y="2048"/>
                  </a:lnTo>
                  <a:lnTo>
                    <a:pt x="2412" y="2029"/>
                  </a:lnTo>
                  <a:lnTo>
                    <a:pt x="2431" y="2019"/>
                  </a:lnTo>
                  <a:lnTo>
                    <a:pt x="2460" y="2010"/>
                  </a:lnTo>
                  <a:lnTo>
                    <a:pt x="2479" y="1991"/>
                  </a:lnTo>
                  <a:lnTo>
                    <a:pt x="2507" y="1981"/>
                  </a:lnTo>
                  <a:lnTo>
                    <a:pt x="2536" y="1972"/>
                  </a:lnTo>
                  <a:lnTo>
                    <a:pt x="2565" y="1952"/>
                  </a:lnTo>
                  <a:lnTo>
                    <a:pt x="2594" y="1943"/>
                  </a:lnTo>
                  <a:lnTo>
                    <a:pt x="2622" y="1933"/>
                  </a:lnTo>
                  <a:lnTo>
                    <a:pt x="2651" y="1924"/>
                  </a:lnTo>
                  <a:lnTo>
                    <a:pt x="2680" y="1905"/>
                  </a:lnTo>
                  <a:lnTo>
                    <a:pt x="2708" y="1905"/>
                  </a:lnTo>
                  <a:lnTo>
                    <a:pt x="2737" y="1895"/>
                  </a:lnTo>
                  <a:lnTo>
                    <a:pt x="2766" y="1885"/>
                  </a:lnTo>
                  <a:lnTo>
                    <a:pt x="2804" y="1876"/>
                  </a:lnTo>
                  <a:lnTo>
                    <a:pt x="2833" y="1876"/>
                  </a:lnTo>
                  <a:lnTo>
                    <a:pt x="2862" y="1866"/>
                  </a:lnTo>
                  <a:close/>
                  <a:moveTo>
                    <a:pt x="2507" y="0"/>
                  </a:moveTo>
                  <a:cubicBezTo>
                    <a:pt x="2460" y="0"/>
                    <a:pt x="2421" y="48"/>
                    <a:pt x="2421" y="96"/>
                  </a:cubicBezTo>
                  <a:lnTo>
                    <a:pt x="2421" y="641"/>
                  </a:lnTo>
                  <a:cubicBezTo>
                    <a:pt x="2230" y="699"/>
                    <a:pt x="2039" y="775"/>
                    <a:pt x="1866" y="871"/>
                  </a:cubicBezTo>
                  <a:lnTo>
                    <a:pt x="1483" y="488"/>
                  </a:lnTo>
                  <a:cubicBezTo>
                    <a:pt x="1464" y="469"/>
                    <a:pt x="1440" y="459"/>
                    <a:pt x="1416" y="459"/>
                  </a:cubicBezTo>
                  <a:cubicBezTo>
                    <a:pt x="1393" y="459"/>
                    <a:pt x="1369" y="469"/>
                    <a:pt x="1349" y="488"/>
                  </a:cubicBezTo>
                  <a:lnTo>
                    <a:pt x="479" y="1350"/>
                  </a:lnTo>
                  <a:cubicBezTo>
                    <a:pt x="440" y="1388"/>
                    <a:pt x="440" y="1445"/>
                    <a:pt x="479" y="1484"/>
                  </a:cubicBezTo>
                  <a:lnTo>
                    <a:pt x="871" y="1876"/>
                  </a:lnTo>
                  <a:cubicBezTo>
                    <a:pt x="775" y="2048"/>
                    <a:pt x="699" y="2230"/>
                    <a:pt x="641" y="2421"/>
                  </a:cubicBezTo>
                  <a:lnTo>
                    <a:pt x="96" y="2421"/>
                  </a:lnTo>
                  <a:cubicBezTo>
                    <a:pt x="38" y="2421"/>
                    <a:pt x="0" y="2460"/>
                    <a:pt x="0" y="2517"/>
                  </a:cubicBezTo>
                  <a:lnTo>
                    <a:pt x="0" y="3742"/>
                  </a:lnTo>
                  <a:cubicBezTo>
                    <a:pt x="0" y="3800"/>
                    <a:pt x="38" y="3838"/>
                    <a:pt x="96" y="3838"/>
                  </a:cubicBezTo>
                  <a:lnTo>
                    <a:pt x="641" y="3838"/>
                  </a:lnTo>
                  <a:cubicBezTo>
                    <a:pt x="699" y="4029"/>
                    <a:pt x="775" y="4211"/>
                    <a:pt x="871" y="4383"/>
                  </a:cubicBezTo>
                  <a:lnTo>
                    <a:pt x="479" y="4776"/>
                  </a:lnTo>
                  <a:cubicBezTo>
                    <a:pt x="440" y="4804"/>
                    <a:pt x="440" y="4871"/>
                    <a:pt x="479" y="4900"/>
                  </a:cubicBezTo>
                  <a:lnTo>
                    <a:pt x="1349" y="5771"/>
                  </a:lnTo>
                  <a:cubicBezTo>
                    <a:pt x="1369" y="5790"/>
                    <a:pt x="1393" y="5800"/>
                    <a:pt x="1416" y="5800"/>
                  </a:cubicBezTo>
                  <a:cubicBezTo>
                    <a:pt x="1440" y="5800"/>
                    <a:pt x="1464" y="5790"/>
                    <a:pt x="1483" y="5771"/>
                  </a:cubicBezTo>
                  <a:lnTo>
                    <a:pt x="1866" y="5388"/>
                  </a:lnTo>
                  <a:cubicBezTo>
                    <a:pt x="2039" y="5484"/>
                    <a:pt x="2230" y="5560"/>
                    <a:pt x="2421" y="5618"/>
                  </a:cubicBezTo>
                  <a:lnTo>
                    <a:pt x="2421" y="6163"/>
                  </a:lnTo>
                  <a:cubicBezTo>
                    <a:pt x="2421" y="6211"/>
                    <a:pt x="2460" y="6259"/>
                    <a:pt x="2507" y="6259"/>
                  </a:cubicBezTo>
                  <a:lnTo>
                    <a:pt x="3742" y="6259"/>
                  </a:lnTo>
                  <a:cubicBezTo>
                    <a:pt x="3790" y="6259"/>
                    <a:pt x="3838" y="6211"/>
                    <a:pt x="3838" y="6163"/>
                  </a:cubicBezTo>
                  <a:lnTo>
                    <a:pt x="3838" y="5618"/>
                  </a:lnTo>
                  <a:cubicBezTo>
                    <a:pt x="4029" y="5560"/>
                    <a:pt x="4211" y="5484"/>
                    <a:pt x="4383" y="5388"/>
                  </a:cubicBezTo>
                  <a:lnTo>
                    <a:pt x="4766" y="5771"/>
                  </a:lnTo>
                  <a:cubicBezTo>
                    <a:pt x="4785" y="5790"/>
                    <a:pt x="4809" y="5800"/>
                    <a:pt x="4833" y="5800"/>
                  </a:cubicBezTo>
                  <a:cubicBezTo>
                    <a:pt x="4857" y="5800"/>
                    <a:pt x="4881" y="5790"/>
                    <a:pt x="4900" y="5771"/>
                  </a:cubicBezTo>
                  <a:lnTo>
                    <a:pt x="5771" y="4900"/>
                  </a:lnTo>
                  <a:cubicBezTo>
                    <a:pt x="5809" y="4871"/>
                    <a:pt x="5809" y="4804"/>
                    <a:pt x="5771" y="4776"/>
                  </a:cubicBezTo>
                  <a:lnTo>
                    <a:pt x="5388" y="4383"/>
                  </a:lnTo>
                  <a:cubicBezTo>
                    <a:pt x="5484" y="4211"/>
                    <a:pt x="5560" y="4029"/>
                    <a:pt x="5608" y="3838"/>
                  </a:cubicBezTo>
                  <a:lnTo>
                    <a:pt x="6163" y="3838"/>
                  </a:lnTo>
                  <a:cubicBezTo>
                    <a:pt x="6211" y="3838"/>
                    <a:pt x="6249" y="3800"/>
                    <a:pt x="6249" y="3742"/>
                  </a:cubicBezTo>
                  <a:lnTo>
                    <a:pt x="6249" y="2517"/>
                  </a:lnTo>
                  <a:cubicBezTo>
                    <a:pt x="6249" y="2460"/>
                    <a:pt x="6211" y="2421"/>
                    <a:pt x="6163" y="2421"/>
                  </a:cubicBezTo>
                  <a:lnTo>
                    <a:pt x="5608" y="2421"/>
                  </a:lnTo>
                  <a:cubicBezTo>
                    <a:pt x="5560" y="2230"/>
                    <a:pt x="5484" y="2048"/>
                    <a:pt x="5388" y="1876"/>
                  </a:cubicBezTo>
                  <a:lnTo>
                    <a:pt x="5771" y="1484"/>
                  </a:lnTo>
                  <a:cubicBezTo>
                    <a:pt x="5809" y="1445"/>
                    <a:pt x="5809" y="1388"/>
                    <a:pt x="5771" y="1350"/>
                  </a:cubicBezTo>
                  <a:lnTo>
                    <a:pt x="4900" y="488"/>
                  </a:lnTo>
                  <a:cubicBezTo>
                    <a:pt x="4881" y="469"/>
                    <a:pt x="4857" y="459"/>
                    <a:pt x="4833" y="459"/>
                  </a:cubicBezTo>
                  <a:cubicBezTo>
                    <a:pt x="4809" y="459"/>
                    <a:pt x="4785" y="469"/>
                    <a:pt x="4766" y="488"/>
                  </a:cubicBezTo>
                  <a:lnTo>
                    <a:pt x="4383" y="871"/>
                  </a:lnTo>
                  <a:cubicBezTo>
                    <a:pt x="4211" y="775"/>
                    <a:pt x="4029" y="699"/>
                    <a:pt x="3838" y="641"/>
                  </a:cubicBezTo>
                  <a:lnTo>
                    <a:pt x="3838" y="96"/>
                  </a:lnTo>
                  <a:cubicBezTo>
                    <a:pt x="3838" y="48"/>
                    <a:pt x="3790" y="0"/>
                    <a:pt x="374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967;p69">
              <a:extLst>
                <a:ext uri="{FF2B5EF4-FFF2-40B4-BE49-F238E27FC236}">
                  <a16:creationId xmlns:a16="http://schemas.microsoft.com/office/drawing/2014/main" id="{52DB8C63-D857-4A71-BB2B-375155AEF82D}"/>
                </a:ext>
              </a:extLst>
            </p:cNvPr>
            <p:cNvSpPr/>
            <p:nvPr/>
          </p:nvSpPr>
          <p:spPr>
            <a:xfrm>
              <a:off x="2658895" y="4028167"/>
              <a:ext cx="36711" cy="66622"/>
            </a:xfrm>
            <a:custGeom>
              <a:avLst/>
              <a:gdLst/>
              <a:ahLst/>
              <a:cxnLst/>
              <a:rect l="l" t="t" r="r" b="b"/>
              <a:pathLst>
                <a:path w="1398" h="2537" extrusionOk="0">
                  <a:moveTo>
                    <a:pt x="1015" y="1"/>
                  </a:moveTo>
                  <a:lnTo>
                    <a:pt x="977" y="10"/>
                  </a:lnTo>
                  <a:lnTo>
                    <a:pt x="948" y="20"/>
                  </a:lnTo>
                  <a:lnTo>
                    <a:pt x="919" y="29"/>
                  </a:lnTo>
                  <a:lnTo>
                    <a:pt x="891" y="39"/>
                  </a:lnTo>
                  <a:lnTo>
                    <a:pt x="852" y="49"/>
                  </a:lnTo>
                  <a:lnTo>
                    <a:pt x="833" y="58"/>
                  </a:lnTo>
                  <a:lnTo>
                    <a:pt x="795" y="68"/>
                  </a:lnTo>
                  <a:lnTo>
                    <a:pt x="776" y="77"/>
                  </a:lnTo>
                  <a:lnTo>
                    <a:pt x="738" y="96"/>
                  </a:lnTo>
                  <a:lnTo>
                    <a:pt x="718" y="106"/>
                  </a:lnTo>
                  <a:lnTo>
                    <a:pt x="690" y="125"/>
                  </a:lnTo>
                  <a:lnTo>
                    <a:pt x="661" y="135"/>
                  </a:lnTo>
                  <a:lnTo>
                    <a:pt x="632" y="154"/>
                  </a:lnTo>
                  <a:lnTo>
                    <a:pt x="613" y="163"/>
                  </a:lnTo>
                  <a:lnTo>
                    <a:pt x="584" y="183"/>
                  </a:lnTo>
                  <a:lnTo>
                    <a:pt x="565" y="192"/>
                  </a:lnTo>
                  <a:lnTo>
                    <a:pt x="537" y="211"/>
                  </a:lnTo>
                  <a:lnTo>
                    <a:pt x="517" y="230"/>
                  </a:lnTo>
                  <a:lnTo>
                    <a:pt x="489" y="250"/>
                  </a:lnTo>
                  <a:lnTo>
                    <a:pt x="479" y="259"/>
                  </a:lnTo>
                  <a:lnTo>
                    <a:pt x="431" y="297"/>
                  </a:lnTo>
                  <a:lnTo>
                    <a:pt x="383" y="336"/>
                  </a:lnTo>
                  <a:lnTo>
                    <a:pt x="374" y="355"/>
                  </a:lnTo>
                  <a:lnTo>
                    <a:pt x="364" y="364"/>
                  </a:lnTo>
                  <a:lnTo>
                    <a:pt x="345" y="384"/>
                  </a:lnTo>
                  <a:lnTo>
                    <a:pt x="336" y="403"/>
                  </a:lnTo>
                  <a:lnTo>
                    <a:pt x="307" y="422"/>
                  </a:lnTo>
                  <a:lnTo>
                    <a:pt x="269" y="451"/>
                  </a:lnTo>
                  <a:lnTo>
                    <a:pt x="249" y="479"/>
                  </a:lnTo>
                  <a:lnTo>
                    <a:pt x="230" y="498"/>
                  </a:lnTo>
                  <a:lnTo>
                    <a:pt x="211" y="527"/>
                  </a:lnTo>
                  <a:lnTo>
                    <a:pt x="192" y="556"/>
                  </a:lnTo>
                  <a:lnTo>
                    <a:pt x="173" y="585"/>
                  </a:lnTo>
                  <a:lnTo>
                    <a:pt x="163" y="604"/>
                  </a:lnTo>
                  <a:lnTo>
                    <a:pt x="144" y="632"/>
                  </a:lnTo>
                  <a:lnTo>
                    <a:pt x="135" y="661"/>
                  </a:lnTo>
                  <a:lnTo>
                    <a:pt x="115" y="690"/>
                  </a:lnTo>
                  <a:lnTo>
                    <a:pt x="106" y="719"/>
                  </a:lnTo>
                  <a:lnTo>
                    <a:pt x="96" y="747"/>
                  </a:lnTo>
                  <a:lnTo>
                    <a:pt x="77" y="776"/>
                  </a:lnTo>
                  <a:lnTo>
                    <a:pt x="68" y="805"/>
                  </a:lnTo>
                  <a:lnTo>
                    <a:pt x="58" y="833"/>
                  </a:lnTo>
                  <a:lnTo>
                    <a:pt x="48" y="862"/>
                  </a:lnTo>
                  <a:lnTo>
                    <a:pt x="39" y="891"/>
                  </a:lnTo>
                  <a:lnTo>
                    <a:pt x="29" y="919"/>
                  </a:lnTo>
                  <a:lnTo>
                    <a:pt x="29" y="929"/>
                  </a:lnTo>
                  <a:lnTo>
                    <a:pt x="29" y="948"/>
                  </a:lnTo>
                  <a:lnTo>
                    <a:pt x="10" y="986"/>
                  </a:lnTo>
                  <a:lnTo>
                    <a:pt x="10" y="1015"/>
                  </a:lnTo>
                  <a:cubicBezTo>
                    <a:pt x="10" y="1025"/>
                    <a:pt x="10" y="1034"/>
                    <a:pt x="1" y="1053"/>
                  </a:cubicBezTo>
                  <a:lnTo>
                    <a:pt x="1" y="1073"/>
                  </a:lnTo>
                  <a:cubicBezTo>
                    <a:pt x="1" y="1092"/>
                    <a:pt x="1" y="1111"/>
                    <a:pt x="1" y="1130"/>
                  </a:cubicBezTo>
                  <a:lnTo>
                    <a:pt x="1" y="1168"/>
                  </a:lnTo>
                  <a:lnTo>
                    <a:pt x="1" y="1264"/>
                  </a:lnTo>
                  <a:lnTo>
                    <a:pt x="1" y="1341"/>
                  </a:lnTo>
                  <a:lnTo>
                    <a:pt x="1" y="1360"/>
                  </a:lnTo>
                  <a:cubicBezTo>
                    <a:pt x="1" y="1379"/>
                    <a:pt x="1" y="1408"/>
                    <a:pt x="1" y="1427"/>
                  </a:cubicBezTo>
                  <a:lnTo>
                    <a:pt x="1" y="1436"/>
                  </a:lnTo>
                  <a:cubicBezTo>
                    <a:pt x="58" y="1819"/>
                    <a:pt x="278" y="2164"/>
                    <a:pt x="604" y="2365"/>
                  </a:cubicBezTo>
                  <a:lnTo>
                    <a:pt x="613" y="2374"/>
                  </a:lnTo>
                  <a:lnTo>
                    <a:pt x="623" y="2374"/>
                  </a:lnTo>
                  <a:lnTo>
                    <a:pt x="632" y="2384"/>
                  </a:lnTo>
                  <a:lnTo>
                    <a:pt x="680" y="2403"/>
                  </a:lnTo>
                  <a:lnTo>
                    <a:pt x="699" y="2412"/>
                  </a:lnTo>
                  <a:lnTo>
                    <a:pt x="709" y="2412"/>
                  </a:lnTo>
                  <a:lnTo>
                    <a:pt x="776" y="2451"/>
                  </a:lnTo>
                  <a:lnTo>
                    <a:pt x="804" y="2460"/>
                  </a:lnTo>
                  <a:lnTo>
                    <a:pt x="852" y="2479"/>
                  </a:lnTo>
                  <a:lnTo>
                    <a:pt x="862" y="2479"/>
                  </a:lnTo>
                  <a:lnTo>
                    <a:pt x="910" y="2499"/>
                  </a:lnTo>
                  <a:lnTo>
                    <a:pt x="948" y="2508"/>
                  </a:lnTo>
                  <a:lnTo>
                    <a:pt x="996" y="2518"/>
                  </a:lnTo>
                  <a:lnTo>
                    <a:pt x="1025" y="2527"/>
                  </a:lnTo>
                  <a:lnTo>
                    <a:pt x="1111" y="2537"/>
                  </a:lnTo>
                  <a:lnTo>
                    <a:pt x="1398" y="2537"/>
                  </a:lnTo>
                  <a:lnTo>
                    <a:pt x="1321" y="2527"/>
                  </a:lnTo>
                  <a:lnTo>
                    <a:pt x="1283" y="2518"/>
                  </a:lnTo>
                  <a:lnTo>
                    <a:pt x="1245" y="2508"/>
                  </a:lnTo>
                  <a:lnTo>
                    <a:pt x="1235" y="2508"/>
                  </a:lnTo>
                  <a:lnTo>
                    <a:pt x="1197" y="2499"/>
                  </a:lnTo>
                  <a:lnTo>
                    <a:pt x="1149" y="2479"/>
                  </a:lnTo>
                  <a:lnTo>
                    <a:pt x="1139" y="2479"/>
                  </a:lnTo>
                  <a:lnTo>
                    <a:pt x="1101" y="2460"/>
                  </a:lnTo>
                  <a:lnTo>
                    <a:pt x="1063" y="2451"/>
                  </a:lnTo>
                  <a:lnTo>
                    <a:pt x="996" y="2412"/>
                  </a:lnTo>
                  <a:lnTo>
                    <a:pt x="986" y="2412"/>
                  </a:lnTo>
                  <a:lnTo>
                    <a:pt x="967" y="2403"/>
                  </a:lnTo>
                  <a:lnTo>
                    <a:pt x="919" y="2384"/>
                  </a:lnTo>
                  <a:lnTo>
                    <a:pt x="910" y="2374"/>
                  </a:lnTo>
                  <a:lnTo>
                    <a:pt x="900" y="2374"/>
                  </a:lnTo>
                  <a:lnTo>
                    <a:pt x="891" y="2365"/>
                  </a:lnTo>
                  <a:cubicBezTo>
                    <a:pt x="565" y="2164"/>
                    <a:pt x="345" y="1819"/>
                    <a:pt x="288" y="1436"/>
                  </a:cubicBezTo>
                  <a:lnTo>
                    <a:pt x="288" y="1427"/>
                  </a:lnTo>
                  <a:cubicBezTo>
                    <a:pt x="288" y="1398"/>
                    <a:pt x="288" y="1379"/>
                    <a:pt x="288" y="1360"/>
                  </a:cubicBezTo>
                  <a:lnTo>
                    <a:pt x="288" y="1341"/>
                  </a:lnTo>
                  <a:lnTo>
                    <a:pt x="288" y="1264"/>
                  </a:lnTo>
                  <a:lnTo>
                    <a:pt x="288" y="1168"/>
                  </a:lnTo>
                  <a:lnTo>
                    <a:pt x="288" y="1130"/>
                  </a:lnTo>
                  <a:cubicBezTo>
                    <a:pt x="288" y="1111"/>
                    <a:pt x="288" y="1092"/>
                    <a:pt x="288" y="1073"/>
                  </a:cubicBezTo>
                  <a:lnTo>
                    <a:pt x="288" y="1053"/>
                  </a:lnTo>
                  <a:cubicBezTo>
                    <a:pt x="288" y="1034"/>
                    <a:pt x="288" y="1025"/>
                    <a:pt x="297" y="1015"/>
                  </a:cubicBezTo>
                  <a:lnTo>
                    <a:pt x="297" y="986"/>
                  </a:lnTo>
                  <a:lnTo>
                    <a:pt x="307" y="948"/>
                  </a:lnTo>
                  <a:lnTo>
                    <a:pt x="307" y="929"/>
                  </a:lnTo>
                  <a:lnTo>
                    <a:pt x="307" y="919"/>
                  </a:lnTo>
                  <a:lnTo>
                    <a:pt x="316" y="891"/>
                  </a:lnTo>
                  <a:lnTo>
                    <a:pt x="326" y="862"/>
                  </a:lnTo>
                  <a:lnTo>
                    <a:pt x="336" y="833"/>
                  </a:lnTo>
                  <a:lnTo>
                    <a:pt x="345" y="805"/>
                  </a:lnTo>
                  <a:lnTo>
                    <a:pt x="355" y="776"/>
                  </a:lnTo>
                  <a:lnTo>
                    <a:pt x="374" y="747"/>
                  </a:lnTo>
                  <a:lnTo>
                    <a:pt x="383" y="719"/>
                  </a:lnTo>
                  <a:lnTo>
                    <a:pt x="393" y="690"/>
                  </a:lnTo>
                  <a:lnTo>
                    <a:pt x="412" y="661"/>
                  </a:lnTo>
                  <a:lnTo>
                    <a:pt x="422" y="632"/>
                  </a:lnTo>
                  <a:lnTo>
                    <a:pt x="441" y="604"/>
                  </a:lnTo>
                  <a:lnTo>
                    <a:pt x="450" y="585"/>
                  </a:lnTo>
                  <a:lnTo>
                    <a:pt x="470" y="556"/>
                  </a:lnTo>
                  <a:lnTo>
                    <a:pt x="489" y="527"/>
                  </a:lnTo>
                  <a:lnTo>
                    <a:pt x="508" y="498"/>
                  </a:lnTo>
                  <a:lnTo>
                    <a:pt x="527" y="479"/>
                  </a:lnTo>
                  <a:lnTo>
                    <a:pt x="546" y="451"/>
                  </a:lnTo>
                  <a:lnTo>
                    <a:pt x="556" y="431"/>
                  </a:lnTo>
                  <a:lnTo>
                    <a:pt x="584" y="412"/>
                  </a:lnTo>
                  <a:lnTo>
                    <a:pt x="613" y="384"/>
                  </a:lnTo>
                  <a:lnTo>
                    <a:pt x="632" y="364"/>
                  </a:lnTo>
                  <a:lnTo>
                    <a:pt x="642" y="355"/>
                  </a:lnTo>
                  <a:lnTo>
                    <a:pt x="651" y="336"/>
                  </a:lnTo>
                  <a:lnTo>
                    <a:pt x="690" y="297"/>
                  </a:lnTo>
                  <a:lnTo>
                    <a:pt x="699" y="297"/>
                  </a:lnTo>
                  <a:lnTo>
                    <a:pt x="738" y="259"/>
                  </a:lnTo>
                  <a:lnTo>
                    <a:pt x="757" y="250"/>
                  </a:lnTo>
                  <a:lnTo>
                    <a:pt x="785" y="230"/>
                  </a:lnTo>
                  <a:lnTo>
                    <a:pt x="804" y="211"/>
                  </a:lnTo>
                  <a:lnTo>
                    <a:pt x="833" y="192"/>
                  </a:lnTo>
                  <a:lnTo>
                    <a:pt x="852" y="183"/>
                  </a:lnTo>
                  <a:lnTo>
                    <a:pt x="881" y="163"/>
                  </a:lnTo>
                  <a:lnTo>
                    <a:pt x="900" y="154"/>
                  </a:lnTo>
                  <a:lnTo>
                    <a:pt x="929" y="135"/>
                  </a:lnTo>
                  <a:lnTo>
                    <a:pt x="948" y="125"/>
                  </a:lnTo>
                  <a:lnTo>
                    <a:pt x="977" y="106"/>
                  </a:lnTo>
                  <a:lnTo>
                    <a:pt x="1005" y="96"/>
                  </a:lnTo>
                  <a:lnTo>
                    <a:pt x="1034" y="77"/>
                  </a:lnTo>
                  <a:lnTo>
                    <a:pt x="1063" y="68"/>
                  </a:lnTo>
                  <a:lnTo>
                    <a:pt x="1092" y="58"/>
                  </a:lnTo>
                  <a:lnTo>
                    <a:pt x="1120" y="49"/>
                  </a:lnTo>
                  <a:lnTo>
                    <a:pt x="1149" y="39"/>
                  </a:lnTo>
                  <a:lnTo>
                    <a:pt x="1178" y="29"/>
                  </a:lnTo>
                  <a:lnTo>
                    <a:pt x="1216" y="20"/>
                  </a:lnTo>
                  <a:lnTo>
                    <a:pt x="1245" y="1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47;p33">
            <a:extLst>
              <a:ext uri="{FF2B5EF4-FFF2-40B4-BE49-F238E27FC236}">
                <a16:creationId xmlns:a16="http://schemas.microsoft.com/office/drawing/2014/main" id="{CF74AA3D-726C-4911-A959-1FBC9398F12C}"/>
              </a:ext>
            </a:extLst>
          </p:cNvPr>
          <p:cNvSpPr/>
          <p:nvPr/>
        </p:nvSpPr>
        <p:spPr>
          <a:xfrm>
            <a:off x="5924995" y="3667315"/>
            <a:ext cx="687000" cy="68648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389;p34">
            <a:extLst>
              <a:ext uri="{FF2B5EF4-FFF2-40B4-BE49-F238E27FC236}">
                <a16:creationId xmlns:a16="http://schemas.microsoft.com/office/drawing/2014/main" id="{5C934018-AC5A-49EA-B58E-BA82374183AA}"/>
              </a:ext>
            </a:extLst>
          </p:cNvPr>
          <p:cNvGrpSpPr/>
          <p:nvPr/>
        </p:nvGrpSpPr>
        <p:grpSpPr>
          <a:xfrm rot="443874">
            <a:off x="6219479" y="3960138"/>
            <a:ext cx="319579" cy="349959"/>
            <a:chOff x="3605950" y="3926100"/>
            <a:chExt cx="657375" cy="667000"/>
          </a:xfrm>
        </p:grpSpPr>
        <p:sp>
          <p:nvSpPr>
            <p:cNvPr id="259" name="Google Shape;390;p34">
              <a:extLst>
                <a:ext uri="{FF2B5EF4-FFF2-40B4-BE49-F238E27FC236}">
                  <a16:creationId xmlns:a16="http://schemas.microsoft.com/office/drawing/2014/main" id="{75A95769-FB30-4CA7-8687-1FED8EDEFEC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91;p34">
              <a:extLst>
                <a:ext uri="{FF2B5EF4-FFF2-40B4-BE49-F238E27FC236}">
                  <a16:creationId xmlns:a16="http://schemas.microsoft.com/office/drawing/2014/main" id="{7B9A635E-FD27-4340-AC51-5BAB7B90887A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92;p34">
              <a:extLst>
                <a:ext uri="{FF2B5EF4-FFF2-40B4-BE49-F238E27FC236}">
                  <a16:creationId xmlns:a16="http://schemas.microsoft.com/office/drawing/2014/main" id="{AB46AC69-F795-4CC7-B0F8-0C8A624EA21D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93;p34">
              <a:extLst>
                <a:ext uri="{FF2B5EF4-FFF2-40B4-BE49-F238E27FC236}">
                  <a16:creationId xmlns:a16="http://schemas.microsoft.com/office/drawing/2014/main" id="{2BE73370-7E13-4198-93F4-E72ABA5E2B1D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94;p34">
              <a:extLst>
                <a:ext uri="{FF2B5EF4-FFF2-40B4-BE49-F238E27FC236}">
                  <a16:creationId xmlns:a16="http://schemas.microsoft.com/office/drawing/2014/main" id="{8C69ACCE-9C9B-450C-8B14-23F121BFE6C2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95;p34">
              <a:extLst>
                <a:ext uri="{FF2B5EF4-FFF2-40B4-BE49-F238E27FC236}">
                  <a16:creationId xmlns:a16="http://schemas.microsoft.com/office/drawing/2014/main" id="{7A80ACAD-2306-4B1C-9794-E7B3D43ECF00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96;p34">
              <a:extLst>
                <a:ext uri="{FF2B5EF4-FFF2-40B4-BE49-F238E27FC236}">
                  <a16:creationId xmlns:a16="http://schemas.microsoft.com/office/drawing/2014/main" id="{2F222124-C69E-4847-BD53-3AE9F0DD2072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97;p34">
              <a:extLst>
                <a:ext uri="{FF2B5EF4-FFF2-40B4-BE49-F238E27FC236}">
                  <a16:creationId xmlns:a16="http://schemas.microsoft.com/office/drawing/2014/main" id="{8F69B304-B597-492B-BAC5-8E4EA27EBC3B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98;p34">
              <a:extLst>
                <a:ext uri="{FF2B5EF4-FFF2-40B4-BE49-F238E27FC236}">
                  <a16:creationId xmlns:a16="http://schemas.microsoft.com/office/drawing/2014/main" id="{ED51E830-C91B-4D74-8D85-4B384220A524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99;p34">
              <a:extLst>
                <a:ext uri="{FF2B5EF4-FFF2-40B4-BE49-F238E27FC236}">
                  <a16:creationId xmlns:a16="http://schemas.microsoft.com/office/drawing/2014/main" id="{06CFFEC7-5E34-44F1-AA90-2EE4A2BA8755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0;p34">
              <a:extLst>
                <a:ext uri="{FF2B5EF4-FFF2-40B4-BE49-F238E27FC236}">
                  <a16:creationId xmlns:a16="http://schemas.microsoft.com/office/drawing/2014/main" id="{70738D74-2487-4F49-BC63-83DED8FD4B12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1;p34">
              <a:extLst>
                <a:ext uri="{FF2B5EF4-FFF2-40B4-BE49-F238E27FC236}">
                  <a16:creationId xmlns:a16="http://schemas.microsoft.com/office/drawing/2014/main" id="{8D6473F6-ABB6-4D9D-A7C4-6CA27B118A21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2;p34">
              <a:extLst>
                <a:ext uri="{FF2B5EF4-FFF2-40B4-BE49-F238E27FC236}">
                  <a16:creationId xmlns:a16="http://schemas.microsoft.com/office/drawing/2014/main" id="{D814951D-653B-42B9-8DCC-84C6834EE282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3;p34">
              <a:extLst>
                <a:ext uri="{FF2B5EF4-FFF2-40B4-BE49-F238E27FC236}">
                  <a16:creationId xmlns:a16="http://schemas.microsoft.com/office/drawing/2014/main" id="{1CB0E301-FB33-425D-BACA-73DE34796782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4;p34">
              <a:extLst>
                <a:ext uri="{FF2B5EF4-FFF2-40B4-BE49-F238E27FC236}">
                  <a16:creationId xmlns:a16="http://schemas.microsoft.com/office/drawing/2014/main" id="{6FC63873-35DC-44FE-8A42-7D2EE5873D18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5;p34">
              <a:extLst>
                <a:ext uri="{FF2B5EF4-FFF2-40B4-BE49-F238E27FC236}">
                  <a16:creationId xmlns:a16="http://schemas.microsoft.com/office/drawing/2014/main" id="{960A1211-FBC4-4876-A616-CEA75F74EA77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6;p34">
              <a:extLst>
                <a:ext uri="{FF2B5EF4-FFF2-40B4-BE49-F238E27FC236}">
                  <a16:creationId xmlns:a16="http://schemas.microsoft.com/office/drawing/2014/main" id="{9A76EB7B-43CC-4FD5-87C7-59A92B86F139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7;p34">
              <a:extLst>
                <a:ext uri="{FF2B5EF4-FFF2-40B4-BE49-F238E27FC236}">
                  <a16:creationId xmlns:a16="http://schemas.microsoft.com/office/drawing/2014/main" id="{703CD3AD-7552-4AFD-B91C-36775AC5B5CD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8;p34">
              <a:extLst>
                <a:ext uri="{FF2B5EF4-FFF2-40B4-BE49-F238E27FC236}">
                  <a16:creationId xmlns:a16="http://schemas.microsoft.com/office/drawing/2014/main" id="{F0424DB5-79A5-48B6-A54F-BDB3AB7694DF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9;p34">
              <a:extLst>
                <a:ext uri="{FF2B5EF4-FFF2-40B4-BE49-F238E27FC236}">
                  <a16:creationId xmlns:a16="http://schemas.microsoft.com/office/drawing/2014/main" id="{5625786B-0E33-445A-9E87-8D3E80210686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10;p34">
              <a:extLst>
                <a:ext uri="{FF2B5EF4-FFF2-40B4-BE49-F238E27FC236}">
                  <a16:creationId xmlns:a16="http://schemas.microsoft.com/office/drawing/2014/main" id="{4B6AD70D-A00A-41AE-9D08-ADD21235E6D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11;p34">
              <a:extLst>
                <a:ext uri="{FF2B5EF4-FFF2-40B4-BE49-F238E27FC236}">
                  <a16:creationId xmlns:a16="http://schemas.microsoft.com/office/drawing/2014/main" id="{8748655C-8190-4AA1-812C-19A02D3ACE75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12;p34">
              <a:extLst>
                <a:ext uri="{FF2B5EF4-FFF2-40B4-BE49-F238E27FC236}">
                  <a16:creationId xmlns:a16="http://schemas.microsoft.com/office/drawing/2014/main" id="{B0264AE2-C0DF-41BE-849C-94A90DCE7F99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13;p34">
              <a:extLst>
                <a:ext uri="{FF2B5EF4-FFF2-40B4-BE49-F238E27FC236}">
                  <a16:creationId xmlns:a16="http://schemas.microsoft.com/office/drawing/2014/main" id="{E081AE15-B680-4A7F-BD8F-A4AD080B4474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4;p34">
              <a:extLst>
                <a:ext uri="{FF2B5EF4-FFF2-40B4-BE49-F238E27FC236}">
                  <a16:creationId xmlns:a16="http://schemas.microsoft.com/office/drawing/2014/main" id="{CB6582DD-7647-4641-90CA-80988A970976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5;p34">
              <a:extLst>
                <a:ext uri="{FF2B5EF4-FFF2-40B4-BE49-F238E27FC236}">
                  <a16:creationId xmlns:a16="http://schemas.microsoft.com/office/drawing/2014/main" id="{FE166D20-0996-4A68-A0FA-27D11AFBD9FC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6;p34">
              <a:extLst>
                <a:ext uri="{FF2B5EF4-FFF2-40B4-BE49-F238E27FC236}">
                  <a16:creationId xmlns:a16="http://schemas.microsoft.com/office/drawing/2014/main" id="{9CDE8611-3EE9-4763-AC7D-9DEE0A7744A1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7;p34">
              <a:extLst>
                <a:ext uri="{FF2B5EF4-FFF2-40B4-BE49-F238E27FC236}">
                  <a16:creationId xmlns:a16="http://schemas.microsoft.com/office/drawing/2014/main" id="{3832ED5B-E404-484E-8929-7B992FB10D78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8;p34">
              <a:extLst>
                <a:ext uri="{FF2B5EF4-FFF2-40B4-BE49-F238E27FC236}">
                  <a16:creationId xmlns:a16="http://schemas.microsoft.com/office/drawing/2014/main" id="{A34A31D4-89EE-44EE-A06F-276B1A604D0A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9;p34">
              <a:extLst>
                <a:ext uri="{FF2B5EF4-FFF2-40B4-BE49-F238E27FC236}">
                  <a16:creationId xmlns:a16="http://schemas.microsoft.com/office/drawing/2014/main" id="{66AD3E8C-2878-4FED-AF80-E798D0F65B06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20;p34">
              <a:extLst>
                <a:ext uri="{FF2B5EF4-FFF2-40B4-BE49-F238E27FC236}">
                  <a16:creationId xmlns:a16="http://schemas.microsoft.com/office/drawing/2014/main" id="{B5643E14-200F-44D2-A3D2-6F967A75C2AD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21;p34">
              <a:extLst>
                <a:ext uri="{FF2B5EF4-FFF2-40B4-BE49-F238E27FC236}">
                  <a16:creationId xmlns:a16="http://schemas.microsoft.com/office/drawing/2014/main" id="{57AD1C04-E275-4D38-B09A-6A66F9A43D42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22;p34">
              <a:extLst>
                <a:ext uri="{FF2B5EF4-FFF2-40B4-BE49-F238E27FC236}">
                  <a16:creationId xmlns:a16="http://schemas.microsoft.com/office/drawing/2014/main" id="{7C731027-170C-48D3-A2D9-57EF0B2B68CB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23;p34">
              <a:extLst>
                <a:ext uri="{FF2B5EF4-FFF2-40B4-BE49-F238E27FC236}">
                  <a16:creationId xmlns:a16="http://schemas.microsoft.com/office/drawing/2014/main" id="{DCDCC97D-84F6-46C0-945F-F9425C0AA912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24;p34">
              <a:extLst>
                <a:ext uri="{FF2B5EF4-FFF2-40B4-BE49-F238E27FC236}">
                  <a16:creationId xmlns:a16="http://schemas.microsoft.com/office/drawing/2014/main" id="{72984F05-F623-4474-AF35-2F9FF2C1B9FF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25;p34">
              <a:extLst>
                <a:ext uri="{FF2B5EF4-FFF2-40B4-BE49-F238E27FC236}">
                  <a16:creationId xmlns:a16="http://schemas.microsoft.com/office/drawing/2014/main" id="{785BDDFD-C505-4E97-A7E7-1477B0FD7EB9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26;p34">
              <a:extLst>
                <a:ext uri="{FF2B5EF4-FFF2-40B4-BE49-F238E27FC236}">
                  <a16:creationId xmlns:a16="http://schemas.microsoft.com/office/drawing/2014/main" id="{927126B4-B308-4556-B7BE-9EAA73626F59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27;p34">
              <a:extLst>
                <a:ext uri="{FF2B5EF4-FFF2-40B4-BE49-F238E27FC236}">
                  <a16:creationId xmlns:a16="http://schemas.microsoft.com/office/drawing/2014/main" id="{031C23B6-E30B-42BA-9184-73239DCBE3CC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389;p34">
            <a:extLst>
              <a:ext uri="{FF2B5EF4-FFF2-40B4-BE49-F238E27FC236}">
                <a16:creationId xmlns:a16="http://schemas.microsoft.com/office/drawing/2014/main" id="{1069BE65-C1A7-4225-9D95-B3547F854464}"/>
              </a:ext>
            </a:extLst>
          </p:cNvPr>
          <p:cNvGrpSpPr/>
          <p:nvPr/>
        </p:nvGrpSpPr>
        <p:grpSpPr>
          <a:xfrm>
            <a:off x="5995841" y="3740578"/>
            <a:ext cx="332987" cy="352540"/>
            <a:chOff x="3605950" y="3926100"/>
            <a:chExt cx="657375" cy="667000"/>
          </a:xfrm>
        </p:grpSpPr>
        <p:sp>
          <p:nvSpPr>
            <p:cNvPr id="298" name="Google Shape;390;p34">
              <a:extLst>
                <a:ext uri="{FF2B5EF4-FFF2-40B4-BE49-F238E27FC236}">
                  <a16:creationId xmlns:a16="http://schemas.microsoft.com/office/drawing/2014/main" id="{18E4310B-C36F-4000-97D5-4260C8DCD5DE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91;p34">
              <a:extLst>
                <a:ext uri="{FF2B5EF4-FFF2-40B4-BE49-F238E27FC236}">
                  <a16:creationId xmlns:a16="http://schemas.microsoft.com/office/drawing/2014/main" id="{3B341BA4-E9B0-4B1A-B06C-5508C1D7F7D5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92;p34">
              <a:extLst>
                <a:ext uri="{FF2B5EF4-FFF2-40B4-BE49-F238E27FC236}">
                  <a16:creationId xmlns:a16="http://schemas.microsoft.com/office/drawing/2014/main" id="{1E3B4A23-F8E9-4BB0-80DC-55D4DC7C8E72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93;p34">
              <a:extLst>
                <a:ext uri="{FF2B5EF4-FFF2-40B4-BE49-F238E27FC236}">
                  <a16:creationId xmlns:a16="http://schemas.microsoft.com/office/drawing/2014/main" id="{48B1B4BA-A802-4BCD-BFA0-9E6985657202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94;p34">
              <a:extLst>
                <a:ext uri="{FF2B5EF4-FFF2-40B4-BE49-F238E27FC236}">
                  <a16:creationId xmlns:a16="http://schemas.microsoft.com/office/drawing/2014/main" id="{D5D1833A-8183-4ADB-99C5-64A933D2CDCD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95;p34">
              <a:extLst>
                <a:ext uri="{FF2B5EF4-FFF2-40B4-BE49-F238E27FC236}">
                  <a16:creationId xmlns:a16="http://schemas.microsoft.com/office/drawing/2014/main" id="{34C8BF18-C1F1-4CFB-841F-60F99E551CF5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96;p34">
              <a:extLst>
                <a:ext uri="{FF2B5EF4-FFF2-40B4-BE49-F238E27FC236}">
                  <a16:creationId xmlns:a16="http://schemas.microsoft.com/office/drawing/2014/main" id="{3A237B28-4506-4AD6-BD16-722323328493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97;p34">
              <a:extLst>
                <a:ext uri="{FF2B5EF4-FFF2-40B4-BE49-F238E27FC236}">
                  <a16:creationId xmlns:a16="http://schemas.microsoft.com/office/drawing/2014/main" id="{202B95F7-8B66-471B-ADC9-03E079D26E54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98;p34">
              <a:extLst>
                <a:ext uri="{FF2B5EF4-FFF2-40B4-BE49-F238E27FC236}">
                  <a16:creationId xmlns:a16="http://schemas.microsoft.com/office/drawing/2014/main" id="{03739D4F-1E84-43C6-BC81-401824C4D2E8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99;p34">
              <a:extLst>
                <a:ext uri="{FF2B5EF4-FFF2-40B4-BE49-F238E27FC236}">
                  <a16:creationId xmlns:a16="http://schemas.microsoft.com/office/drawing/2014/main" id="{0526F6F5-BC49-4B3D-B2A9-3D7B265ED2EE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00;p34">
              <a:extLst>
                <a:ext uri="{FF2B5EF4-FFF2-40B4-BE49-F238E27FC236}">
                  <a16:creationId xmlns:a16="http://schemas.microsoft.com/office/drawing/2014/main" id="{5DAE1268-438B-4319-82CC-BA3A4A063CC9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01;p34">
              <a:extLst>
                <a:ext uri="{FF2B5EF4-FFF2-40B4-BE49-F238E27FC236}">
                  <a16:creationId xmlns:a16="http://schemas.microsoft.com/office/drawing/2014/main" id="{4AE37048-95F9-467F-92B4-1093239C5001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02;p34">
              <a:extLst>
                <a:ext uri="{FF2B5EF4-FFF2-40B4-BE49-F238E27FC236}">
                  <a16:creationId xmlns:a16="http://schemas.microsoft.com/office/drawing/2014/main" id="{30E363E8-1D01-4B2B-AEBA-E42FF5B7DD9B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03;p34">
              <a:extLst>
                <a:ext uri="{FF2B5EF4-FFF2-40B4-BE49-F238E27FC236}">
                  <a16:creationId xmlns:a16="http://schemas.microsoft.com/office/drawing/2014/main" id="{987EAD51-E338-4359-BD32-3A43B334AEF9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04;p34">
              <a:extLst>
                <a:ext uri="{FF2B5EF4-FFF2-40B4-BE49-F238E27FC236}">
                  <a16:creationId xmlns:a16="http://schemas.microsoft.com/office/drawing/2014/main" id="{3549DE94-152E-4E5B-8ADE-EC1035419245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05;p34">
              <a:extLst>
                <a:ext uri="{FF2B5EF4-FFF2-40B4-BE49-F238E27FC236}">
                  <a16:creationId xmlns:a16="http://schemas.microsoft.com/office/drawing/2014/main" id="{7B56A5CF-FD8D-425A-982B-3D6D3491C22F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06;p34">
              <a:extLst>
                <a:ext uri="{FF2B5EF4-FFF2-40B4-BE49-F238E27FC236}">
                  <a16:creationId xmlns:a16="http://schemas.microsoft.com/office/drawing/2014/main" id="{7967BAEC-B9E9-4CDF-9DB7-326D63145E04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07;p34">
              <a:extLst>
                <a:ext uri="{FF2B5EF4-FFF2-40B4-BE49-F238E27FC236}">
                  <a16:creationId xmlns:a16="http://schemas.microsoft.com/office/drawing/2014/main" id="{B19126AF-8CA8-4613-A54D-6EE33559C17E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08;p34">
              <a:extLst>
                <a:ext uri="{FF2B5EF4-FFF2-40B4-BE49-F238E27FC236}">
                  <a16:creationId xmlns:a16="http://schemas.microsoft.com/office/drawing/2014/main" id="{D898FBF8-07CA-411A-B759-F67D1A770AE6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09;p34">
              <a:extLst>
                <a:ext uri="{FF2B5EF4-FFF2-40B4-BE49-F238E27FC236}">
                  <a16:creationId xmlns:a16="http://schemas.microsoft.com/office/drawing/2014/main" id="{83CDE453-2591-4EA5-ABB2-DDD60069A281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0;p34">
              <a:extLst>
                <a:ext uri="{FF2B5EF4-FFF2-40B4-BE49-F238E27FC236}">
                  <a16:creationId xmlns:a16="http://schemas.microsoft.com/office/drawing/2014/main" id="{B8BE0778-5A5A-45CA-9AE8-84147300A2C3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1;p34">
              <a:extLst>
                <a:ext uri="{FF2B5EF4-FFF2-40B4-BE49-F238E27FC236}">
                  <a16:creationId xmlns:a16="http://schemas.microsoft.com/office/drawing/2014/main" id="{6599FA03-6745-452C-97E0-97DEDB5AE443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2;p34">
              <a:extLst>
                <a:ext uri="{FF2B5EF4-FFF2-40B4-BE49-F238E27FC236}">
                  <a16:creationId xmlns:a16="http://schemas.microsoft.com/office/drawing/2014/main" id="{5E106421-F275-4173-B6E8-053FC3EFDC9C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3;p34">
              <a:extLst>
                <a:ext uri="{FF2B5EF4-FFF2-40B4-BE49-F238E27FC236}">
                  <a16:creationId xmlns:a16="http://schemas.microsoft.com/office/drawing/2014/main" id="{8E453158-3D9D-4578-B86F-D7F5B1E8D3BC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4;p34">
              <a:extLst>
                <a:ext uri="{FF2B5EF4-FFF2-40B4-BE49-F238E27FC236}">
                  <a16:creationId xmlns:a16="http://schemas.microsoft.com/office/drawing/2014/main" id="{4F191530-FF11-4589-A9F1-32368A0CF303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5;p34">
              <a:extLst>
                <a:ext uri="{FF2B5EF4-FFF2-40B4-BE49-F238E27FC236}">
                  <a16:creationId xmlns:a16="http://schemas.microsoft.com/office/drawing/2014/main" id="{E7CBB1D0-EBCD-404A-BABF-66031D957516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6;p34">
              <a:extLst>
                <a:ext uri="{FF2B5EF4-FFF2-40B4-BE49-F238E27FC236}">
                  <a16:creationId xmlns:a16="http://schemas.microsoft.com/office/drawing/2014/main" id="{5254D6D2-642A-4611-B1DD-1FC5A974EC45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7;p34">
              <a:extLst>
                <a:ext uri="{FF2B5EF4-FFF2-40B4-BE49-F238E27FC236}">
                  <a16:creationId xmlns:a16="http://schemas.microsoft.com/office/drawing/2014/main" id="{35E5240B-77DC-4FD2-A7AB-294C821E247A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18;p34">
              <a:extLst>
                <a:ext uri="{FF2B5EF4-FFF2-40B4-BE49-F238E27FC236}">
                  <a16:creationId xmlns:a16="http://schemas.microsoft.com/office/drawing/2014/main" id="{ED936835-725F-4EAB-B237-12E2F8A8650F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19;p34">
              <a:extLst>
                <a:ext uri="{FF2B5EF4-FFF2-40B4-BE49-F238E27FC236}">
                  <a16:creationId xmlns:a16="http://schemas.microsoft.com/office/drawing/2014/main" id="{11B7B24F-4A9A-4401-9E58-00E80DA1C446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20;p34">
              <a:extLst>
                <a:ext uri="{FF2B5EF4-FFF2-40B4-BE49-F238E27FC236}">
                  <a16:creationId xmlns:a16="http://schemas.microsoft.com/office/drawing/2014/main" id="{D96FA35E-29A4-4E0D-BAC8-66D28AE5D199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21;p34">
              <a:extLst>
                <a:ext uri="{FF2B5EF4-FFF2-40B4-BE49-F238E27FC236}">
                  <a16:creationId xmlns:a16="http://schemas.microsoft.com/office/drawing/2014/main" id="{44682D40-71B6-459A-8A72-3D5984D0BF1F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22;p34">
              <a:extLst>
                <a:ext uri="{FF2B5EF4-FFF2-40B4-BE49-F238E27FC236}">
                  <a16:creationId xmlns:a16="http://schemas.microsoft.com/office/drawing/2014/main" id="{37AE6499-B8B0-4AB3-875D-E5E9C09424A8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23;p34">
              <a:extLst>
                <a:ext uri="{FF2B5EF4-FFF2-40B4-BE49-F238E27FC236}">
                  <a16:creationId xmlns:a16="http://schemas.microsoft.com/office/drawing/2014/main" id="{349EFA9E-CD3D-43A0-B78E-19AC08C8549C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24;p34">
              <a:extLst>
                <a:ext uri="{FF2B5EF4-FFF2-40B4-BE49-F238E27FC236}">
                  <a16:creationId xmlns:a16="http://schemas.microsoft.com/office/drawing/2014/main" id="{A7804447-17BE-40A2-9916-F908BF664694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25;p34">
              <a:extLst>
                <a:ext uri="{FF2B5EF4-FFF2-40B4-BE49-F238E27FC236}">
                  <a16:creationId xmlns:a16="http://schemas.microsoft.com/office/drawing/2014/main" id="{33365898-C49F-4B9C-B054-C40D22DBDCB8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26;p34">
              <a:extLst>
                <a:ext uri="{FF2B5EF4-FFF2-40B4-BE49-F238E27FC236}">
                  <a16:creationId xmlns:a16="http://schemas.microsoft.com/office/drawing/2014/main" id="{A2885FBE-B946-4973-88C9-5A12FDE4A62E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27;p34">
              <a:extLst>
                <a:ext uri="{FF2B5EF4-FFF2-40B4-BE49-F238E27FC236}">
                  <a16:creationId xmlns:a16="http://schemas.microsoft.com/office/drawing/2014/main" id="{C0D67CCA-9E28-4FD3-953E-3AA8B120E584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15435;p40">
            <a:extLst>
              <a:ext uri="{FF2B5EF4-FFF2-40B4-BE49-F238E27FC236}">
                <a16:creationId xmlns:a16="http://schemas.microsoft.com/office/drawing/2014/main" id="{BD06BC39-339A-47DE-9D02-0647B4C11D90}"/>
              </a:ext>
            </a:extLst>
          </p:cNvPr>
          <p:cNvGrpSpPr/>
          <p:nvPr/>
        </p:nvGrpSpPr>
        <p:grpSpPr>
          <a:xfrm>
            <a:off x="2548579" y="3691721"/>
            <a:ext cx="644374" cy="575889"/>
            <a:chOff x="6485985" y="910941"/>
            <a:chExt cx="1877974" cy="1706497"/>
          </a:xfrm>
        </p:grpSpPr>
        <p:sp>
          <p:nvSpPr>
            <p:cNvPr id="337" name="Google Shape;15436;p40">
              <a:extLst>
                <a:ext uri="{FF2B5EF4-FFF2-40B4-BE49-F238E27FC236}">
                  <a16:creationId xmlns:a16="http://schemas.microsoft.com/office/drawing/2014/main" id="{7E2A04A8-D55D-442C-85CC-0FB37CF1D71C}"/>
                </a:ext>
              </a:extLst>
            </p:cNvPr>
            <p:cNvSpPr/>
            <p:nvPr/>
          </p:nvSpPr>
          <p:spPr>
            <a:xfrm rot="7155283">
              <a:off x="6878636" y="1001645"/>
              <a:ext cx="1101693" cy="1525089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5437;p40">
              <a:extLst>
                <a:ext uri="{FF2B5EF4-FFF2-40B4-BE49-F238E27FC236}">
                  <a16:creationId xmlns:a16="http://schemas.microsoft.com/office/drawing/2014/main" id="{8E808092-489B-4A2F-A985-377BD7A7D91C}"/>
                </a:ext>
              </a:extLst>
            </p:cNvPr>
            <p:cNvSpPr/>
            <p:nvPr/>
          </p:nvSpPr>
          <p:spPr>
            <a:xfrm rot="7155283">
              <a:off x="7845935" y="1607477"/>
              <a:ext cx="520471" cy="296515"/>
            </a:xfrm>
            <a:custGeom>
              <a:avLst/>
              <a:gdLst/>
              <a:ahLst/>
              <a:cxnLst/>
              <a:rect l="l" t="t" r="r" b="b"/>
              <a:pathLst>
                <a:path w="5680" h="3236" extrusionOk="0">
                  <a:moveTo>
                    <a:pt x="5409" y="1"/>
                  </a:moveTo>
                  <a:cubicBezTo>
                    <a:pt x="5390" y="1"/>
                    <a:pt x="5371" y="4"/>
                    <a:pt x="5351" y="9"/>
                  </a:cubicBezTo>
                  <a:cubicBezTo>
                    <a:pt x="5306" y="24"/>
                    <a:pt x="5254" y="47"/>
                    <a:pt x="5216" y="69"/>
                  </a:cubicBezTo>
                  <a:cubicBezTo>
                    <a:pt x="4631" y="392"/>
                    <a:pt x="4053" y="707"/>
                    <a:pt x="3475" y="1022"/>
                  </a:cubicBezTo>
                  <a:cubicBezTo>
                    <a:pt x="2898" y="1345"/>
                    <a:pt x="2312" y="1668"/>
                    <a:pt x="1727" y="1983"/>
                  </a:cubicBezTo>
                  <a:cubicBezTo>
                    <a:pt x="1217" y="2268"/>
                    <a:pt x="699" y="2553"/>
                    <a:pt x="189" y="2831"/>
                  </a:cubicBezTo>
                  <a:cubicBezTo>
                    <a:pt x="151" y="2846"/>
                    <a:pt x="121" y="2868"/>
                    <a:pt x="98" y="2891"/>
                  </a:cubicBezTo>
                  <a:cubicBezTo>
                    <a:pt x="23" y="2951"/>
                    <a:pt x="1" y="3049"/>
                    <a:pt x="46" y="3131"/>
                  </a:cubicBezTo>
                  <a:cubicBezTo>
                    <a:pt x="76" y="3198"/>
                    <a:pt x="146" y="3235"/>
                    <a:pt x="219" y="3235"/>
                  </a:cubicBezTo>
                  <a:cubicBezTo>
                    <a:pt x="236" y="3235"/>
                    <a:pt x="254" y="3233"/>
                    <a:pt x="271" y="3229"/>
                  </a:cubicBezTo>
                  <a:cubicBezTo>
                    <a:pt x="316" y="3214"/>
                    <a:pt x="361" y="3191"/>
                    <a:pt x="406" y="3169"/>
                  </a:cubicBezTo>
                  <a:cubicBezTo>
                    <a:pt x="1247" y="2711"/>
                    <a:pt x="2080" y="2253"/>
                    <a:pt x="2920" y="1788"/>
                  </a:cubicBezTo>
                  <a:lnTo>
                    <a:pt x="2920" y="1795"/>
                  </a:lnTo>
                  <a:cubicBezTo>
                    <a:pt x="3033" y="1728"/>
                    <a:pt x="3153" y="1660"/>
                    <a:pt x="3265" y="1600"/>
                  </a:cubicBezTo>
                  <a:cubicBezTo>
                    <a:pt x="3978" y="1210"/>
                    <a:pt x="4684" y="820"/>
                    <a:pt x="5396" y="430"/>
                  </a:cubicBezTo>
                  <a:cubicBezTo>
                    <a:pt x="5441" y="407"/>
                    <a:pt x="5486" y="377"/>
                    <a:pt x="5524" y="347"/>
                  </a:cubicBezTo>
                  <a:cubicBezTo>
                    <a:pt x="5680" y="232"/>
                    <a:pt x="5579" y="1"/>
                    <a:pt x="5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5438;p40">
              <a:extLst>
                <a:ext uri="{FF2B5EF4-FFF2-40B4-BE49-F238E27FC236}">
                  <a16:creationId xmlns:a16="http://schemas.microsoft.com/office/drawing/2014/main" id="{E1C628C7-3653-473F-8221-7BA8E9342227}"/>
                </a:ext>
              </a:extLst>
            </p:cNvPr>
            <p:cNvSpPr/>
            <p:nvPr/>
          </p:nvSpPr>
          <p:spPr>
            <a:xfrm rot="7155283">
              <a:off x="7104421" y="1619267"/>
              <a:ext cx="510941" cy="296240"/>
            </a:xfrm>
            <a:custGeom>
              <a:avLst/>
              <a:gdLst/>
              <a:ahLst/>
              <a:cxnLst/>
              <a:rect l="l" t="t" r="r" b="b"/>
              <a:pathLst>
                <a:path w="5576" h="3233" extrusionOk="0">
                  <a:moveTo>
                    <a:pt x="5382" y="0"/>
                  </a:moveTo>
                  <a:cubicBezTo>
                    <a:pt x="5372" y="0"/>
                    <a:pt x="5361" y="1"/>
                    <a:pt x="5351" y="3"/>
                  </a:cubicBezTo>
                  <a:cubicBezTo>
                    <a:pt x="5313" y="11"/>
                    <a:pt x="5276" y="18"/>
                    <a:pt x="5238" y="41"/>
                  </a:cubicBezTo>
                  <a:cubicBezTo>
                    <a:pt x="5178" y="71"/>
                    <a:pt x="5118" y="101"/>
                    <a:pt x="5058" y="131"/>
                  </a:cubicBezTo>
                  <a:lnTo>
                    <a:pt x="2679" y="1444"/>
                  </a:lnTo>
                  <a:lnTo>
                    <a:pt x="2679" y="1437"/>
                  </a:lnTo>
                  <a:cubicBezTo>
                    <a:pt x="2402" y="1594"/>
                    <a:pt x="2124" y="1744"/>
                    <a:pt x="1854" y="1902"/>
                  </a:cubicBezTo>
                  <a:cubicBezTo>
                    <a:pt x="1291" y="2209"/>
                    <a:pt x="736" y="2517"/>
                    <a:pt x="173" y="2832"/>
                  </a:cubicBezTo>
                  <a:cubicBezTo>
                    <a:pt x="143" y="2847"/>
                    <a:pt x="113" y="2862"/>
                    <a:pt x="90" y="2885"/>
                  </a:cubicBezTo>
                  <a:cubicBezTo>
                    <a:pt x="23" y="2937"/>
                    <a:pt x="0" y="3027"/>
                    <a:pt x="23" y="3102"/>
                  </a:cubicBezTo>
                  <a:cubicBezTo>
                    <a:pt x="56" y="3182"/>
                    <a:pt x="130" y="3233"/>
                    <a:pt x="210" y="3233"/>
                  </a:cubicBezTo>
                  <a:cubicBezTo>
                    <a:pt x="220" y="3233"/>
                    <a:pt x="230" y="3232"/>
                    <a:pt x="240" y="3230"/>
                  </a:cubicBezTo>
                  <a:cubicBezTo>
                    <a:pt x="293" y="3215"/>
                    <a:pt x="345" y="3200"/>
                    <a:pt x="390" y="3170"/>
                  </a:cubicBezTo>
                  <a:cubicBezTo>
                    <a:pt x="1051" y="2802"/>
                    <a:pt x="1704" y="2442"/>
                    <a:pt x="2364" y="2082"/>
                  </a:cubicBezTo>
                  <a:cubicBezTo>
                    <a:pt x="3302" y="1564"/>
                    <a:pt x="4240" y="1046"/>
                    <a:pt x="5178" y="521"/>
                  </a:cubicBezTo>
                  <a:cubicBezTo>
                    <a:pt x="5253" y="484"/>
                    <a:pt x="5328" y="446"/>
                    <a:pt x="5396" y="401"/>
                  </a:cubicBezTo>
                  <a:cubicBezTo>
                    <a:pt x="5441" y="378"/>
                    <a:pt x="5478" y="348"/>
                    <a:pt x="5508" y="311"/>
                  </a:cubicBezTo>
                  <a:cubicBezTo>
                    <a:pt x="5561" y="258"/>
                    <a:pt x="5576" y="176"/>
                    <a:pt x="5546" y="108"/>
                  </a:cubicBezTo>
                  <a:cubicBezTo>
                    <a:pt x="5513" y="43"/>
                    <a:pt x="5452" y="0"/>
                    <a:pt x="5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5439;p40">
              <a:extLst>
                <a:ext uri="{FF2B5EF4-FFF2-40B4-BE49-F238E27FC236}">
                  <a16:creationId xmlns:a16="http://schemas.microsoft.com/office/drawing/2014/main" id="{BB0BF1ED-E151-4CAC-9D94-AF596F23E6C8}"/>
                </a:ext>
              </a:extLst>
            </p:cNvPr>
            <p:cNvSpPr/>
            <p:nvPr/>
          </p:nvSpPr>
          <p:spPr>
            <a:xfrm rot="7155283">
              <a:off x="6484354" y="1602182"/>
              <a:ext cx="509200" cy="294682"/>
            </a:xfrm>
            <a:custGeom>
              <a:avLst/>
              <a:gdLst/>
              <a:ahLst/>
              <a:cxnLst/>
              <a:rect l="l" t="t" r="r" b="b"/>
              <a:pathLst>
                <a:path w="5557" h="3216" extrusionOk="0">
                  <a:moveTo>
                    <a:pt x="5284" y="0"/>
                  </a:moveTo>
                  <a:cubicBezTo>
                    <a:pt x="5270" y="0"/>
                    <a:pt x="5255" y="2"/>
                    <a:pt x="5239" y="6"/>
                  </a:cubicBezTo>
                  <a:cubicBezTo>
                    <a:pt x="5209" y="13"/>
                    <a:pt x="5179" y="28"/>
                    <a:pt x="5156" y="36"/>
                  </a:cubicBezTo>
                  <a:cubicBezTo>
                    <a:pt x="5126" y="51"/>
                    <a:pt x="5104" y="66"/>
                    <a:pt x="5074" y="81"/>
                  </a:cubicBezTo>
                  <a:cubicBezTo>
                    <a:pt x="4646" y="321"/>
                    <a:pt x="4218" y="561"/>
                    <a:pt x="3791" y="801"/>
                  </a:cubicBezTo>
                  <a:cubicBezTo>
                    <a:pt x="2898" y="1296"/>
                    <a:pt x="2005" y="1792"/>
                    <a:pt x="1119" y="2287"/>
                  </a:cubicBezTo>
                  <a:cubicBezTo>
                    <a:pt x="811" y="2452"/>
                    <a:pt x="504" y="2625"/>
                    <a:pt x="204" y="2797"/>
                  </a:cubicBezTo>
                  <a:cubicBezTo>
                    <a:pt x="151" y="2820"/>
                    <a:pt x="114" y="2850"/>
                    <a:pt x="68" y="2887"/>
                  </a:cubicBezTo>
                  <a:cubicBezTo>
                    <a:pt x="1" y="2962"/>
                    <a:pt x="1" y="3075"/>
                    <a:pt x="68" y="3150"/>
                  </a:cubicBezTo>
                  <a:cubicBezTo>
                    <a:pt x="100" y="3192"/>
                    <a:pt x="154" y="3216"/>
                    <a:pt x="206" y="3216"/>
                  </a:cubicBezTo>
                  <a:cubicBezTo>
                    <a:pt x="229" y="3216"/>
                    <a:pt x="251" y="3211"/>
                    <a:pt x="271" y="3202"/>
                  </a:cubicBezTo>
                  <a:cubicBezTo>
                    <a:pt x="331" y="3180"/>
                    <a:pt x="384" y="3157"/>
                    <a:pt x="436" y="3127"/>
                  </a:cubicBezTo>
                  <a:cubicBezTo>
                    <a:pt x="1247" y="2677"/>
                    <a:pt x="2050" y="2227"/>
                    <a:pt x="2853" y="1784"/>
                  </a:cubicBezTo>
                  <a:cubicBezTo>
                    <a:pt x="3055" y="1671"/>
                    <a:pt x="3250" y="1559"/>
                    <a:pt x="3453" y="1446"/>
                  </a:cubicBezTo>
                  <a:cubicBezTo>
                    <a:pt x="4061" y="1109"/>
                    <a:pt x="4661" y="771"/>
                    <a:pt x="5269" y="433"/>
                  </a:cubicBezTo>
                  <a:cubicBezTo>
                    <a:pt x="5314" y="411"/>
                    <a:pt x="5359" y="381"/>
                    <a:pt x="5404" y="351"/>
                  </a:cubicBezTo>
                  <a:cubicBezTo>
                    <a:pt x="5556" y="233"/>
                    <a:pt x="5459" y="0"/>
                    <a:pt x="5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5440;p40">
              <a:extLst>
                <a:ext uri="{FF2B5EF4-FFF2-40B4-BE49-F238E27FC236}">
                  <a16:creationId xmlns:a16="http://schemas.microsoft.com/office/drawing/2014/main" id="{029494D4-FE5C-4093-8A50-8D1532952A0E}"/>
                </a:ext>
              </a:extLst>
            </p:cNvPr>
            <p:cNvSpPr/>
            <p:nvPr/>
          </p:nvSpPr>
          <p:spPr>
            <a:xfrm rot="7155283">
              <a:off x="7246631" y="1623117"/>
              <a:ext cx="484184" cy="279105"/>
            </a:xfrm>
            <a:custGeom>
              <a:avLst/>
              <a:gdLst/>
              <a:ahLst/>
              <a:cxnLst/>
              <a:rect l="l" t="t" r="r" b="b"/>
              <a:pathLst>
                <a:path w="5284" h="3046" extrusionOk="0">
                  <a:moveTo>
                    <a:pt x="5059" y="1"/>
                  </a:moveTo>
                  <a:cubicBezTo>
                    <a:pt x="5014" y="1"/>
                    <a:pt x="4969" y="8"/>
                    <a:pt x="4931" y="31"/>
                  </a:cubicBezTo>
                  <a:cubicBezTo>
                    <a:pt x="4879" y="53"/>
                    <a:pt x="4834" y="76"/>
                    <a:pt x="4789" y="106"/>
                  </a:cubicBezTo>
                  <a:lnTo>
                    <a:pt x="2522" y="1344"/>
                  </a:lnTo>
                  <a:lnTo>
                    <a:pt x="2530" y="1351"/>
                  </a:lnTo>
                  <a:cubicBezTo>
                    <a:pt x="2282" y="1486"/>
                    <a:pt x="2035" y="1614"/>
                    <a:pt x="1794" y="1749"/>
                  </a:cubicBezTo>
                  <a:cubicBezTo>
                    <a:pt x="1254" y="2049"/>
                    <a:pt x="714" y="2349"/>
                    <a:pt x="173" y="2642"/>
                  </a:cubicBezTo>
                  <a:cubicBezTo>
                    <a:pt x="143" y="2657"/>
                    <a:pt x="113" y="2680"/>
                    <a:pt x="91" y="2702"/>
                  </a:cubicBezTo>
                  <a:cubicBezTo>
                    <a:pt x="23" y="2755"/>
                    <a:pt x="1" y="2852"/>
                    <a:pt x="38" y="2935"/>
                  </a:cubicBezTo>
                  <a:cubicBezTo>
                    <a:pt x="69" y="3003"/>
                    <a:pt x="131" y="3046"/>
                    <a:pt x="203" y="3046"/>
                  </a:cubicBezTo>
                  <a:cubicBezTo>
                    <a:pt x="218" y="3046"/>
                    <a:pt x="233" y="3044"/>
                    <a:pt x="249" y="3040"/>
                  </a:cubicBezTo>
                  <a:cubicBezTo>
                    <a:pt x="294" y="3025"/>
                    <a:pt x="346" y="3010"/>
                    <a:pt x="384" y="2980"/>
                  </a:cubicBezTo>
                  <a:cubicBezTo>
                    <a:pt x="1036" y="2627"/>
                    <a:pt x="1682" y="2267"/>
                    <a:pt x="2335" y="1914"/>
                  </a:cubicBezTo>
                  <a:cubicBezTo>
                    <a:pt x="3213" y="1426"/>
                    <a:pt x="4091" y="946"/>
                    <a:pt x="4969" y="466"/>
                  </a:cubicBezTo>
                  <a:cubicBezTo>
                    <a:pt x="5014" y="436"/>
                    <a:pt x="5059" y="413"/>
                    <a:pt x="5104" y="383"/>
                  </a:cubicBezTo>
                  <a:cubicBezTo>
                    <a:pt x="5149" y="353"/>
                    <a:pt x="5179" y="316"/>
                    <a:pt x="5209" y="278"/>
                  </a:cubicBezTo>
                  <a:cubicBezTo>
                    <a:pt x="5284" y="158"/>
                    <a:pt x="5201" y="1"/>
                    <a:pt x="5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5441;p40">
              <a:extLst>
                <a:ext uri="{FF2B5EF4-FFF2-40B4-BE49-F238E27FC236}">
                  <a16:creationId xmlns:a16="http://schemas.microsoft.com/office/drawing/2014/main" id="{F2554258-7927-4E6A-9329-5270BD03B415}"/>
                </a:ext>
              </a:extLst>
            </p:cNvPr>
            <p:cNvSpPr/>
            <p:nvPr/>
          </p:nvSpPr>
          <p:spPr>
            <a:xfrm rot="7155283">
              <a:off x="6625453" y="1614377"/>
              <a:ext cx="472822" cy="279746"/>
            </a:xfrm>
            <a:custGeom>
              <a:avLst/>
              <a:gdLst/>
              <a:ahLst/>
              <a:cxnLst/>
              <a:rect l="l" t="t" r="r" b="b"/>
              <a:pathLst>
                <a:path w="5160" h="3053" extrusionOk="0">
                  <a:moveTo>
                    <a:pt x="4919" y="1"/>
                  </a:moveTo>
                  <a:cubicBezTo>
                    <a:pt x="4913" y="1"/>
                    <a:pt x="4907" y="1"/>
                    <a:pt x="4900" y="1"/>
                  </a:cubicBezTo>
                  <a:cubicBezTo>
                    <a:pt x="4855" y="9"/>
                    <a:pt x="4818" y="16"/>
                    <a:pt x="4780" y="39"/>
                  </a:cubicBezTo>
                  <a:cubicBezTo>
                    <a:pt x="4720" y="69"/>
                    <a:pt x="4653" y="107"/>
                    <a:pt x="4585" y="144"/>
                  </a:cubicBezTo>
                  <a:cubicBezTo>
                    <a:pt x="3497" y="767"/>
                    <a:pt x="2402" y="1390"/>
                    <a:pt x="1306" y="2005"/>
                  </a:cubicBezTo>
                  <a:cubicBezTo>
                    <a:pt x="938" y="2215"/>
                    <a:pt x="571" y="2425"/>
                    <a:pt x="195" y="2635"/>
                  </a:cubicBezTo>
                  <a:cubicBezTo>
                    <a:pt x="158" y="2658"/>
                    <a:pt x="120" y="2680"/>
                    <a:pt x="83" y="2718"/>
                  </a:cubicBezTo>
                  <a:cubicBezTo>
                    <a:pt x="15" y="2778"/>
                    <a:pt x="0" y="2883"/>
                    <a:pt x="53" y="2966"/>
                  </a:cubicBezTo>
                  <a:cubicBezTo>
                    <a:pt x="92" y="3021"/>
                    <a:pt x="155" y="3052"/>
                    <a:pt x="223" y="3052"/>
                  </a:cubicBezTo>
                  <a:cubicBezTo>
                    <a:pt x="246" y="3052"/>
                    <a:pt x="270" y="3048"/>
                    <a:pt x="293" y="3041"/>
                  </a:cubicBezTo>
                  <a:cubicBezTo>
                    <a:pt x="338" y="3018"/>
                    <a:pt x="375" y="2996"/>
                    <a:pt x="420" y="2973"/>
                  </a:cubicBezTo>
                  <a:cubicBezTo>
                    <a:pt x="1163" y="2553"/>
                    <a:pt x="1914" y="2125"/>
                    <a:pt x="2664" y="1697"/>
                  </a:cubicBezTo>
                  <a:lnTo>
                    <a:pt x="2664" y="1705"/>
                  </a:lnTo>
                  <a:lnTo>
                    <a:pt x="4863" y="444"/>
                  </a:lnTo>
                  <a:cubicBezTo>
                    <a:pt x="4908" y="422"/>
                    <a:pt x="4953" y="407"/>
                    <a:pt x="4990" y="377"/>
                  </a:cubicBezTo>
                  <a:cubicBezTo>
                    <a:pt x="5021" y="354"/>
                    <a:pt x="5043" y="332"/>
                    <a:pt x="5066" y="302"/>
                  </a:cubicBezTo>
                  <a:cubicBezTo>
                    <a:pt x="5159" y="172"/>
                    <a:pt x="5066" y="1"/>
                    <a:pt x="4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5442;p40">
              <a:extLst>
                <a:ext uri="{FF2B5EF4-FFF2-40B4-BE49-F238E27FC236}">
                  <a16:creationId xmlns:a16="http://schemas.microsoft.com/office/drawing/2014/main" id="{156C5CE3-59B8-45A6-BADA-29CEAFAE542F}"/>
                </a:ext>
              </a:extLst>
            </p:cNvPr>
            <p:cNvSpPr/>
            <p:nvPr/>
          </p:nvSpPr>
          <p:spPr>
            <a:xfrm rot="7155283">
              <a:off x="7767309" y="1633457"/>
              <a:ext cx="451930" cy="261970"/>
            </a:xfrm>
            <a:custGeom>
              <a:avLst/>
              <a:gdLst/>
              <a:ahLst/>
              <a:cxnLst/>
              <a:rect l="l" t="t" r="r" b="b"/>
              <a:pathLst>
                <a:path w="4932" h="2859" extrusionOk="0">
                  <a:moveTo>
                    <a:pt x="4667" y="1"/>
                  </a:moveTo>
                  <a:cubicBezTo>
                    <a:pt x="4643" y="1"/>
                    <a:pt x="4618" y="5"/>
                    <a:pt x="4593" y="16"/>
                  </a:cubicBezTo>
                  <a:cubicBezTo>
                    <a:pt x="4540" y="38"/>
                    <a:pt x="4487" y="61"/>
                    <a:pt x="4442" y="83"/>
                  </a:cubicBezTo>
                  <a:cubicBezTo>
                    <a:pt x="3850" y="413"/>
                    <a:pt x="3257" y="744"/>
                    <a:pt x="2664" y="1074"/>
                  </a:cubicBezTo>
                  <a:cubicBezTo>
                    <a:pt x="1846" y="1539"/>
                    <a:pt x="1021" y="1997"/>
                    <a:pt x="203" y="2462"/>
                  </a:cubicBezTo>
                  <a:cubicBezTo>
                    <a:pt x="158" y="2484"/>
                    <a:pt x="113" y="2514"/>
                    <a:pt x="75" y="2552"/>
                  </a:cubicBezTo>
                  <a:cubicBezTo>
                    <a:pt x="0" y="2620"/>
                    <a:pt x="0" y="2732"/>
                    <a:pt x="68" y="2800"/>
                  </a:cubicBezTo>
                  <a:cubicBezTo>
                    <a:pt x="104" y="2836"/>
                    <a:pt x="151" y="2858"/>
                    <a:pt x="199" y="2858"/>
                  </a:cubicBezTo>
                  <a:cubicBezTo>
                    <a:pt x="221" y="2858"/>
                    <a:pt x="242" y="2854"/>
                    <a:pt x="263" y="2845"/>
                  </a:cubicBezTo>
                  <a:cubicBezTo>
                    <a:pt x="300" y="2837"/>
                    <a:pt x="330" y="2822"/>
                    <a:pt x="360" y="2800"/>
                  </a:cubicBezTo>
                  <a:cubicBezTo>
                    <a:pt x="1081" y="2409"/>
                    <a:pt x="1801" y="2019"/>
                    <a:pt x="2521" y="1621"/>
                  </a:cubicBezTo>
                  <a:lnTo>
                    <a:pt x="2514" y="1621"/>
                  </a:lnTo>
                  <a:cubicBezTo>
                    <a:pt x="2664" y="1539"/>
                    <a:pt x="2807" y="1456"/>
                    <a:pt x="2957" y="1374"/>
                  </a:cubicBezTo>
                  <a:cubicBezTo>
                    <a:pt x="3519" y="1059"/>
                    <a:pt x="4090" y="744"/>
                    <a:pt x="4653" y="436"/>
                  </a:cubicBezTo>
                  <a:cubicBezTo>
                    <a:pt x="4698" y="406"/>
                    <a:pt x="4735" y="383"/>
                    <a:pt x="4780" y="353"/>
                  </a:cubicBezTo>
                  <a:cubicBezTo>
                    <a:pt x="4932" y="235"/>
                    <a:pt x="4835" y="1"/>
                    <a:pt x="4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5443;p40">
              <a:extLst>
                <a:ext uri="{FF2B5EF4-FFF2-40B4-BE49-F238E27FC236}">
                  <a16:creationId xmlns:a16="http://schemas.microsoft.com/office/drawing/2014/main" id="{7CFB9D59-71B8-4E0C-970F-D2007782A968}"/>
                </a:ext>
              </a:extLst>
            </p:cNvPr>
            <p:cNvSpPr/>
            <p:nvPr/>
          </p:nvSpPr>
          <p:spPr>
            <a:xfrm rot="7155283">
              <a:off x="7673267" y="1616708"/>
              <a:ext cx="399608" cy="228342"/>
            </a:xfrm>
            <a:custGeom>
              <a:avLst/>
              <a:gdLst/>
              <a:ahLst/>
              <a:cxnLst/>
              <a:rect l="l" t="t" r="r" b="b"/>
              <a:pathLst>
                <a:path w="4361" h="2492" extrusionOk="0">
                  <a:moveTo>
                    <a:pt x="4175" y="1"/>
                  </a:moveTo>
                  <a:cubicBezTo>
                    <a:pt x="4170" y="1"/>
                    <a:pt x="4164" y="1"/>
                    <a:pt x="4158" y="2"/>
                  </a:cubicBezTo>
                  <a:cubicBezTo>
                    <a:pt x="4121" y="2"/>
                    <a:pt x="4091" y="9"/>
                    <a:pt x="4061" y="24"/>
                  </a:cubicBezTo>
                  <a:cubicBezTo>
                    <a:pt x="4031" y="32"/>
                    <a:pt x="4008" y="39"/>
                    <a:pt x="3986" y="54"/>
                  </a:cubicBezTo>
                  <a:cubicBezTo>
                    <a:pt x="3828" y="137"/>
                    <a:pt x="3663" y="227"/>
                    <a:pt x="3505" y="310"/>
                  </a:cubicBezTo>
                  <a:lnTo>
                    <a:pt x="2080" y="1075"/>
                  </a:lnTo>
                  <a:cubicBezTo>
                    <a:pt x="1959" y="1135"/>
                    <a:pt x="1839" y="1203"/>
                    <a:pt x="1727" y="1263"/>
                  </a:cubicBezTo>
                  <a:cubicBezTo>
                    <a:pt x="1479" y="1390"/>
                    <a:pt x="1232" y="1525"/>
                    <a:pt x="984" y="1660"/>
                  </a:cubicBezTo>
                  <a:cubicBezTo>
                    <a:pt x="736" y="1788"/>
                    <a:pt x="489" y="1923"/>
                    <a:pt x="241" y="2058"/>
                  </a:cubicBezTo>
                  <a:cubicBezTo>
                    <a:pt x="188" y="2088"/>
                    <a:pt x="143" y="2118"/>
                    <a:pt x="98" y="2156"/>
                  </a:cubicBezTo>
                  <a:cubicBezTo>
                    <a:pt x="8" y="2223"/>
                    <a:pt x="1" y="2351"/>
                    <a:pt x="76" y="2433"/>
                  </a:cubicBezTo>
                  <a:cubicBezTo>
                    <a:pt x="107" y="2470"/>
                    <a:pt x="157" y="2492"/>
                    <a:pt x="209" y="2492"/>
                  </a:cubicBezTo>
                  <a:cubicBezTo>
                    <a:pt x="232" y="2492"/>
                    <a:pt x="256" y="2487"/>
                    <a:pt x="279" y="2478"/>
                  </a:cubicBezTo>
                  <a:cubicBezTo>
                    <a:pt x="339" y="2456"/>
                    <a:pt x="399" y="2433"/>
                    <a:pt x="451" y="2403"/>
                  </a:cubicBezTo>
                  <a:cubicBezTo>
                    <a:pt x="1014" y="2103"/>
                    <a:pt x="1577" y="1803"/>
                    <a:pt x="2140" y="1495"/>
                  </a:cubicBezTo>
                  <a:cubicBezTo>
                    <a:pt x="2725" y="1188"/>
                    <a:pt x="3310" y="872"/>
                    <a:pt x="3896" y="557"/>
                  </a:cubicBezTo>
                  <a:cubicBezTo>
                    <a:pt x="3993" y="505"/>
                    <a:pt x="4098" y="452"/>
                    <a:pt x="4196" y="400"/>
                  </a:cubicBezTo>
                  <a:cubicBezTo>
                    <a:pt x="4241" y="377"/>
                    <a:pt x="4278" y="340"/>
                    <a:pt x="4308" y="302"/>
                  </a:cubicBezTo>
                  <a:cubicBezTo>
                    <a:pt x="4353" y="242"/>
                    <a:pt x="4361" y="167"/>
                    <a:pt x="4331" y="99"/>
                  </a:cubicBezTo>
                  <a:cubicBezTo>
                    <a:pt x="4303" y="38"/>
                    <a:pt x="4238" y="1"/>
                    <a:pt x="4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444;p40">
              <a:extLst>
                <a:ext uri="{FF2B5EF4-FFF2-40B4-BE49-F238E27FC236}">
                  <a16:creationId xmlns:a16="http://schemas.microsoft.com/office/drawing/2014/main" id="{B68F7B42-5AF9-46B1-8E63-9160E30EC740}"/>
                </a:ext>
              </a:extLst>
            </p:cNvPr>
            <p:cNvSpPr/>
            <p:nvPr/>
          </p:nvSpPr>
          <p:spPr>
            <a:xfrm rot="7155283">
              <a:off x="7414564" y="1633836"/>
              <a:ext cx="400066" cy="229167"/>
            </a:xfrm>
            <a:custGeom>
              <a:avLst/>
              <a:gdLst/>
              <a:ahLst/>
              <a:cxnLst/>
              <a:rect l="l" t="t" r="r" b="b"/>
              <a:pathLst>
                <a:path w="4366" h="2501" extrusionOk="0">
                  <a:moveTo>
                    <a:pt x="4120" y="1"/>
                  </a:moveTo>
                  <a:cubicBezTo>
                    <a:pt x="4111" y="1"/>
                    <a:pt x="4102" y="2"/>
                    <a:pt x="4093" y="3"/>
                  </a:cubicBezTo>
                  <a:cubicBezTo>
                    <a:pt x="4056" y="10"/>
                    <a:pt x="4011" y="25"/>
                    <a:pt x="3973" y="40"/>
                  </a:cubicBezTo>
                  <a:cubicBezTo>
                    <a:pt x="3951" y="48"/>
                    <a:pt x="3928" y="63"/>
                    <a:pt x="3906" y="78"/>
                  </a:cubicBezTo>
                  <a:cubicBezTo>
                    <a:pt x="3336" y="385"/>
                    <a:pt x="2765" y="701"/>
                    <a:pt x="2195" y="1016"/>
                  </a:cubicBezTo>
                  <a:cubicBezTo>
                    <a:pt x="1677" y="1301"/>
                    <a:pt x="1159" y="1586"/>
                    <a:pt x="642" y="1871"/>
                  </a:cubicBezTo>
                  <a:cubicBezTo>
                    <a:pt x="506" y="1946"/>
                    <a:pt x="371" y="2014"/>
                    <a:pt x="244" y="2089"/>
                  </a:cubicBezTo>
                  <a:cubicBezTo>
                    <a:pt x="199" y="2111"/>
                    <a:pt x="161" y="2134"/>
                    <a:pt x="131" y="2171"/>
                  </a:cubicBezTo>
                  <a:cubicBezTo>
                    <a:pt x="0" y="2296"/>
                    <a:pt x="98" y="2500"/>
                    <a:pt x="255" y="2500"/>
                  </a:cubicBezTo>
                  <a:cubicBezTo>
                    <a:pt x="278" y="2500"/>
                    <a:pt x="302" y="2496"/>
                    <a:pt x="326" y="2487"/>
                  </a:cubicBezTo>
                  <a:cubicBezTo>
                    <a:pt x="379" y="2472"/>
                    <a:pt x="431" y="2449"/>
                    <a:pt x="476" y="2419"/>
                  </a:cubicBezTo>
                  <a:cubicBezTo>
                    <a:pt x="1077" y="2089"/>
                    <a:pt x="1685" y="1759"/>
                    <a:pt x="2285" y="1421"/>
                  </a:cubicBezTo>
                  <a:lnTo>
                    <a:pt x="2285" y="1428"/>
                  </a:lnTo>
                  <a:cubicBezTo>
                    <a:pt x="2870" y="1106"/>
                    <a:pt x="3456" y="783"/>
                    <a:pt x="4041" y="460"/>
                  </a:cubicBezTo>
                  <a:cubicBezTo>
                    <a:pt x="4086" y="430"/>
                    <a:pt x="4131" y="408"/>
                    <a:pt x="4176" y="378"/>
                  </a:cubicBezTo>
                  <a:cubicBezTo>
                    <a:pt x="4206" y="355"/>
                    <a:pt x="4236" y="333"/>
                    <a:pt x="4259" y="303"/>
                  </a:cubicBezTo>
                  <a:cubicBezTo>
                    <a:pt x="4365" y="182"/>
                    <a:pt x="4270" y="1"/>
                    <a:pt x="4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445;p40">
              <a:extLst>
                <a:ext uri="{FF2B5EF4-FFF2-40B4-BE49-F238E27FC236}">
                  <a16:creationId xmlns:a16="http://schemas.microsoft.com/office/drawing/2014/main" id="{C5EF572C-B334-4357-9EDE-C7110C1A3DD8}"/>
                </a:ext>
              </a:extLst>
            </p:cNvPr>
            <p:cNvSpPr/>
            <p:nvPr/>
          </p:nvSpPr>
          <p:spPr>
            <a:xfrm rot="7155283">
              <a:off x="7044740" y="1648647"/>
              <a:ext cx="378716" cy="214506"/>
            </a:xfrm>
            <a:custGeom>
              <a:avLst/>
              <a:gdLst/>
              <a:ahLst/>
              <a:cxnLst/>
              <a:rect l="l" t="t" r="r" b="b"/>
              <a:pathLst>
                <a:path w="4133" h="2341" extrusionOk="0">
                  <a:moveTo>
                    <a:pt x="3855" y="0"/>
                  </a:moveTo>
                  <a:cubicBezTo>
                    <a:pt x="3830" y="0"/>
                    <a:pt x="3803" y="6"/>
                    <a:pt x="3775" y="17"/>
                  </a:cubicBezTo>
                  <a:cubicBezTo>
                    <a:pt x="3752" y="24"/>
                    <a:pt x="3730" y="32"/>
                    <a:pt x="3715" y="39"/>
                  </a:cubicBezTo>
                  <a:cubicBezTo>
                    <a:pt x="3677" y="62"/>
                    <a:pt x="3640" y="84"/>
                    <a:pt x="3610" y="99"/>
                  </a:cubicBezTo>
                  <a:lnTo>
                    <a:pt x="1959" y="992"/>
                  </a:lnTo>
                  <a:lnTo>
                    <a:pt x="1952" y="992"/>
                  </a:lnTo>
                  <a:cubicBezTo>
                    <a:pt x="1839" y="1052"/>
                    <a:pt x="1726" y="1120"/>
                    <a:pt x="1606" y="1180"/>
                  </a:cubicBezTo>
                  <a:cubicBezTo>
                    <a:pt x="1216" y="1397"/>
                    <a:pt x="818" y="1615"/>
                    <a:pt x="421" y="1825"/>
                  </a:cubicBezTo>
                  <a:cubicBezTo>
                    <a:pt x="346" y="1863"/>
                    <a:pt x="278" y="1900"/>
                    <a:pt x="211" y="1945"/>
                  </a:cubicBezTo>
                  <a:cubicBezTo>
                    <a:pt x="173" y="1968"/>
                    <a:pt x="136" y="1990"/>
                    <a:pt x="105" y="2028"/>
                  </a:cubicBezTo>
                  <a:cubicBezTo>
                    <a:pt x="1" y="2159"/>
                    <a:pt x="107" y="2341"/>
                    <a:pt x="255" y="2341"/>
                  </a:cubicBezTo>
                  <a:cubicBezTo>
                    <a:pt x="277" y="2341"/>
                    <a:pt x="300" y="2337"/>
                    <a:pt x="323" y="2328"/>
                  </a:cubicBezTo>
                  <a:cubicBezTo>
                    <a:pt x="368" y="2313"/>
                    <a:pt x="413" y="2290"/>
                    <a:pt x="451" y="2268"/>
                  </a:cubicBezTo>
                  <a:cubicBezTo>
                    <a:pt x="833" y="2065"/>
                    <a:pt x="1216" y="1855"/>
                    <a:pt x="1599" y="1645"/>
                  </a:cubicBezTo>
                  <a:cubicBezTo>
                    <a:pt x="2342" y="1240"/>
                    <a:pt x="3085" y="842"/>
                    <a:pt x="3835" y="437"/>
                  </a:cubicBezTo>
                  <a:cubicBezTo>
                    <a:pt x="3873" y="414"/>
                    <a:pt x="3918" y="392"/>
                    <a:pt x="3955" y="362"/>
                  </a:cubicBezTo>
                  <a:cubicBezTo>
                    <a:pt x="4133" y="250"/>
                    <a:pt x="4034" y="0"/>
                    <a:pt x="3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446;p40">
              <a:extLst>
                <a:ext uri="{FF2B5EF4-FFF2-40B4-BE49-F238E27FC236}">
                  <a16:creationId xmlns:a16="http://schemas.microsoft.com/office/drawing/2014/main" id="{6C1E7FBD-304D-4C70-AECF-A3F8A89F43AA}"/>
                </a:ext>
              </a:extLst>
            </p:cNvPr>
            <p:cNvSpPr/>
            <p:nvPr/>
          </p:nvSpPr>
          <p:spPr>
            <a:xfrm rot="7155283">
              <a:off x="6796045" y="1643411"/>
              <a:ext cx="367170" cy="221378"/>
            </a:xfrm>
            <a:custGeom>
              <a:avLst/>
              <a:gdLst/>
              <a:ahLst/>
              <a:cxnLst/>
              <a:rect l="l" t="t" r="r" b="b"/>
              <a:pathLst>
                <a:path w="4007" h="2416" extrusionOk="0">
                  <a:moveTo>
                    <a:pt x="3770" y="0"/>
                  </a:moveTo>
                  <a:cubicBezTo>
                    <a:pt x="3767" y="0"/>
                    <a:pt x="3764" y="0"/>
                    <a:pt x="3760" y="1"/>
                  </a:cubicBezTo>
                  <a:cubicBezTo>
                    <a:pt x="3715" y="1"/>
                    <a:pt x="3678" y="16"/>
                    <a:pt x="3640" y="31"/>
                  </a:cubicBezTo>
                  <a:cubicBezTo>
                    <a:pt x="3603" y="46"/>
                    <a:pt x="3565" y="68"/>
                    <a:pt x="3528" y="91"/>
                  </a:cubicBezTo>
                  <a:cubicBezTo>
                    <a:pt x="3107" y="331"/>
                    <a:pt x="2687" y="571"/>
                    <a:pt x="2267" y="818"/>
                  </a:cubicBezTo>
                  <a:cubicBezTo>
                    <a:pt x="1577" y="1209"/>
                    <a:pt x="886" y="1606"/>
                    <a:pt x="203" y="1997"/>
                  </a:cubicBezTo>
                  <a:cubicBezTo>
                    <a:pt x="166" y="2019"/>
                    <a:pt x="128" y="2042"/>
                    <a:pt x="91" y="2072"/>
                  </a:cubicBezTo>
                  <a:cubicBezTo>
                    <a:pt x="16" y="2139"/>
                    <a:pt x="1" y="2244"/>
                    <a:pt x="61" y="2327"/>
                  </a:cubicBezTo>
                  <a:cubicBezTo>
                    <a:pt x="97" y="2383"/>
                    <a:pt x="154" y="2415"/>
                    <a:pt x="215" y="2415"/>
                  </a:cubicBezTo>
                  <a:cubicBezTo>
                    <a:pt x="243" y="2415"/>
                    <a:pt x="273" y="2409"/>
                    <a:pt x="301" y="2394"/>
                  </a:cubicBezTo>
                  <a:cubicBezTo>
                    <a:pt x="338" y="2379"/>
                    <a:pt x="383" y="2364"/>
                    <a:pt x="421" y="2334"/>
                  </a:cubicBezTo>
                  <a:cubicBezTo>
                    <a:pt x="976" y="2019"/>
                    <a:pt x="1532" y="1696"/>
                    <a:pt x="2087" y="1381"/>
                  </a:cubicBezTo>
                  <a:lnTo>
                    <a:pt x="3760" y="421"/>
                  </a:lnTo>
                  <a:cubicBezTo>
                    <a:pt x="3790" y="406"/>
                    <a:pt x="3820" y="383"/>
                    <a:pt x="3843" y="368"/>
                  </a:cubicBezTo>
                  <a:cubicBezTo>
                    <a:pt x="3873" y="346"/>
                    <a:pt x="3903" y="316"/>
                    <a:pt x="3925" y="286"/>
                  </a:cubicBezTo>
                  <a:cubicBezTo>
                    <a:pt x="4006" y="161"/>
                    <a:pt x="3915" y="0"/>
                    <a:pt x="37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Title 5">
            <a:extLst>
              <a:ext uri="{FF2B5EF4-FFF2-40B4-BE49-F238E27FC236}">
                <a16:creationId xmlns:a16="http://schemas.microsoft.com/office/drawing/2014/main" id="{65AD2F06-BE98-457A-ADA2-F14E0CE2FCBD}"/>
              </a:ext>
            </a:extLst>
          </p:cNvPr>
          <p:cNvSpPr txBox="1">
            <a:spLocks/>
          </p:cNvSpPr>
          <p:nvPr/>
        </p:nvSpPr>
        <p:spPr>
          <a:xfrm>
            <a:off x="609812" y="199213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Data acquisition pipeline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50" name="Picture 349">
            <a:extLst>
              <a:ext uri="{FF2B5EF4-FFF2-40B4-BE49-F238E27FC236}">
                <a16:creationId xmlns:a16="http://schemas.microsoft.com/office/drawing/2014/main" id="{9FD0846B-D51F-4345-BAA3-F72C354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08" y="3876948"/>
            <a:ext cx="1114196" cy="1239588"/>
          </a:xfrm>
          <a:prstGeom prst="rect">
            <a:avLst/>
          </a:prstGeom>
        </p:spPr>
      </p:pic>
      <p:pic>
        <p:nvPicPr>
          <p:cNvPr id="351" name="Picture 2" descr="isirv">
            <a:extLst>
              <a:ext uri="{FF2B5EF4-FFF2-40B4-BE49-F238E27FC236}">
                <a16:creationId xmlns:a16="http://schemas.microsoft.com/office/drawing/2014/main" id="{42EB2A86-1A66-44A7-927F-267B5D62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35" y="24469"/>
            <a:ext cx="826665" cy="3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9" name="Google Shape;389;p34">
            <a:extLst>
              <a:ext uri="{FF2B5EF4-FFF2-40B4-BE49-F238E27FC236}">
                <a16:creationId xmlns:a16="http://schemas.microsoft.com/office/drawing/2014/main" id="{D3FE36D8-EB36-4980-BBD1-1753F877F33F}"/>
              </a:ext>
            </a:extLst>
          </p:cNvPr>
          <p:cNvGrpSpPr/>
          <p:nvPr/>
        </p:nvGrpSpPr>
        <p:grpSpPr>
          <a:xfrm>
            <a:off x="6097340" y="1424566"/>
            <a:ext cx="262186" cy="272940"/>
            <a:chOff x="3605950" y="3926100"/>
            <a:chExt cx="657375" cy="667000"/>
          </a:xfrm>
        </p:grpSpPr>
        <p:sp>
          <p:nvSpPr>
            <p:cNvPr id="430" name="Google Shape;390;p34">
              <a:extLst>
                <a:ext uri="{FF2B5EF4-FFF2-40B4-BE49-F238E27FC236}">
                  <a16:creationId xmlns:a16="http://schemas.microsoft.com/office/drawing/2014/main" id="{3E696506-ECD5-4FB7-92D0-C55B17BE4050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91;p34">
              <a:extLst>
                <a:ext uri="{FF2B5EF4-FFF2-40B4-BE49-F238E27FC236}">
                  <a16:creationId xmlns:a16="http://schemas.microsoft.com/office/drawing/2014/main" id="{AD569736-33A0-483D-9748-301E278B1E67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92;p34">
              <a:extLst>
                <a:ext uri="{FF2B5EF4-FFF2-40B4-BE49-F238E27FC236}">
                  <a16:creationId xmlns:a16="http://schemas.microsoft.com/office/drawing/2014/main" id="{01E58157-DE71-47B6-972A-6A9203B0950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93;p34">
              <a:extLst>
                <a:ext uri="{FF2B5EF4-FFF2-40B4-BE49-F238E27FC236}">
                  <a16:creationId xmlns:a16="http://schemas.microsoft.com/office/drawing/2014/main" id="{C9753413-EEC0-4AEC-B6C0-96624DE2E578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94;p34">
              <a:extLst>
                <a:ext uri="{FF2B5EF4-FFF2-40B4-BE49-F238E27FC236}">
                  <a16:creationId xmlns:a16="http://schemas.microsoft.com/office/drawing/2014/main" id="{65CAC49B-9485-4D7B-93F9-EB892A4991A3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95;p34">
              <a:extLst>
                <a:ext uri="{FF2B5EF4-FFF2-40B4-BE49-F238E27FC236}">
                  <a16:creationId xmlns:a16="http://schemas.microsoft.com/office/drawing/2014/main" id="{4BEC51CB-DB92-4E18-98B1-8886728C3B6B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96;p34">
              <a:extLst>
                <a:ext uri="{FF2B5EF4-FFF2-40B4-BE49-F238E27FC236}">
                  <a16:creationId xmlns:a16="http://schemas.microsoft.com/office/drawing/2014/main" id="{760C69C8-257E-4DBA-BCB7-D2C3084E4318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97;p34">
              <a:extLst>
                <a:ext uri="{FF2B5EF4-FFF2-40B4-BE49-F238E27FC236}">
                  <a16:creationId xmlns:a16="http://schemas.microsoft.com/office/drawing/2014/main" id="{94BA3528-42E6-4836-8DD8-67B40F3B918C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98;p34">
              <a:extLst>
                <a:ext uri="{FF2B5EF4-FFF2-40B4-BE49-F238E27FC236}">
                  <a16:creationId xmlns:a16="http://schemas.microsoft.com/office/drawing/2014/main" id="{BA9F9BD7-D1B8-45E4-87AB-707A9AF80523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99;p34">
              <a:extLst>
                <a:ext uri="{FF2B5EF4-FFF2-40B4-BE49-F238E27FC236}">
                  <a16:creationId xmlns:a16="http://schemas.microsoft.com/office/drawing/2014/main" id="{A59FD647-551D-4FD7-9C3E-19CBBE16327B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00;p34">
              <a:extLst>
                <a:ext uri="{FF2B5EF4-FFF2-40B4-BE49-F238E27FC236}">
                  <a16:creationId xmlns:a16="http://schemas.microsoft.com/office/drawing/2014/main" id="{C8954EAD-4478-4F14-AADC-A288BD6A99DA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01;p34">
              <a:extLst>
                <a:ext uri="{FF2B5EF4-FFF2-40B4-BE49-F238E27FC236}">
                  <a16:creationId xmlns:a16="http://schemas.microsoft.com/office/drawing/2014/main" id="{F6A64E73-8A51-4E3E-96EA-C3302884FC8D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02;p34">
              <a:extLst>
                <a:ext uri="{FF2B5EF4-FFF2-40B4-BE49-F238E27FC236}">
                  <a16:creationId xmlns:a16="http://schemas.microsoft.com/office/drawing/2014/main" id="{9DC3F174-7488-42DD-A7C9-442D757153D8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03;p34">
              <a:extLst>
                <a:ext uri="{FF2B5EF4-FFF2-40B4-BE49-F238E27FC236}">
                  <a16:creationId xmlns:a16="http://schemas.microsoft.com/office/drawing/2014/main" id="{987738FB-96BB-4FB0-9C9F-A7EE20A81B59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04;p34">
              <a:extLst>
                <a:ext uri="{FF2B5EF4-FFF2-40B4-BE49-F238E27FC236}">
                  <a16:creationId xmlns:a16="http://schemas.microsoft.com/office/drawing/2014/main" id="{63B927F5-09A4-476F-92B6-9F84FCF68506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05;p34">
              <a:extLst>
                <a:ext uri="{FF2B5EF4-FFF2-40B4-BE49-F238E27FC236}">
                  <a16:creationId xmlns:a16="http://schemas.microsoft.com/office/drawing/2014/main" id="{47C067A3-CCC6-479E-BC5F-46EE9C2F7D1F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06;p34">
              <a:extLst>
                <a:ext uri="{FF2B5EF4-FFF2-40B4-BE49-F238E27FC236}">
                  <a16:creationId xmlns:a16="http://schemas.microsoft.com/office/drawing/2014/main" id="{973D8DA4-A8BD-460B-A256-4DF3A90FCBD4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07;p34">
              <a:extLst>
                <a:ext uri="{FF2B5EF4-FFF2-40B4-BE49-F238E27FC236}">
                  <a16:creationId xmlns:a16="http://schemas.microsoft.com/office/drawing/2014/main" id="{33A21FCB-3568-46E1-A409-450193BA73D5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08;p34">
              <a:extLst>
                <a:ext uri="{FF2B5EF4-FFF2-40B4-BE49-F238E27FC236}">
                  <a16:creationId xmlns:a16="http://schemas.microsoft.com/office/drawing/2014/main" id="{4733F6A3-B6B7-4D6C-A16B-4C6AEA95C58C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09;p34">
              <a:extLst>
                <a:ext uri="{FF2B5EF4-FFF2-40B4-BE49-F238E27FC236}">
                  <a16:creationId xmlns:a16="http://schemas.microsoft.com/office/drawing/2014/main" id="{53ADBF3A-2EA8-4579-A3BF-E639F5BBF260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10;p34">
              <a:extLst>
                <a:ext uri="{FF2B5EF4-FFF2-40B4-BE49-F238E27FC236}">
                  <a16:creationId xmlns:a16="http://schemas.microsoft.com/office/drawing/2014/main" id="{43C880A3-4D72-48E7-AC6F-778B251081A2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11;p34">
              <a:extLst>
                <a:ext uri="{FF2B5EF4-FFF2-40B4-BE49-F238E27FC236}">
                  <a16:creationId xmlns:a16="http://schemas.microsoft.com/office/drawing/2014/main" id="{4C6AE58A-C0B8-45AA-B473-354B34E10480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12;p34">
              <a:extLst>
                <a:ext uri="{FF2B5EF4-FFF2-40B4-BE49-F238E27FC236}">
                  <a16:creationId xmlns:a16="http://schemas.microsoft.com/office/drawing/2014/main" id="{A6F1DCA0-38D0-460E-93F4-68903DFB1ACE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13;p34">
              <a:extLst>
                <a:ext uri="{FF2B5EF4-FFF2-40B4-BE49-F238E27FC236}">
                  <a16:creationId xmlns:a16="http://schemas.microsoft.com/office/drawing/2014/main" id="{5AB0E309-DA19-4B5F-96DB-FB464631C6BA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14;p34">
              <a:extLst>
                <a:ext uri="{FF2B5EF4-FFF2-40B4-BE49-F238E27FC236}">
                  <a16:creationId xmlns:a16="http://schemas.microsoft.com/office/drawing/2014/main" id="{3A4818B0-F13C-4B71-8D8F-0AF69525BDBF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15;p34">
              <a:extLst>
                <a:ext uri="{FF2B5EF4-FFF2-40B4-BE49-F238E27FC236}">
                  <a16:creationId xmlns:a16="http://schemas.microsoft.com/office/drawing/2014/main" id="{8831F6C0-313E-4A3F-B2EB-6E48739AEABC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16;p34">
              <a:extLst>
                <a:ext uri="{FF2B5EF4-FFF2-40B4-BE49-F238E27FC236}">
                  <a16:creationId xmlns:a16="http://schemas.microsoft.com/office/drawing/2014/main" id="{711A0DA5-5BFC-4B27-90CB-6CFE362546D9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17;p34">
              <a:extLst>
                <a:ext uri="{FF2B5EF4-FFF2-40B4-BE49-F238E27FC236}">
                  <a16:creationId xmlns:a16="http://schemas.microsoft.com/office/drawing/2014/main" id="{99036E13-6BDD-4A2F-8C57-FC4171F20C25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18;p34">
              <a:extLst>
                <a:ext uri="{FF2B5EF4-FFF2-40B4-BE49-F238E27FC236}">
                  <a16:creationId xmlns:a16="http://schemas.microsoft.com/office/drawing/2014/main" id="{3FC38D5C-93F9-499A-BE93-27456B22199D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19;p34">
              <a:extLst>
                <a:ext uri="{FF2B5EF4-FFF2-40B4-BE49-F238E27FC236}">
                  <a16:creationId xmlns:a16="http://schemas.microsoft.com/office/drawing/2014/main" id="{78A91735-F6F8-46A5-BC35-55D869DEDCC7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0;p34">
              <a:extLst>
                <a:ext uri="{FF2B5EF4-FFF2-40B4-BE49-F238E27FC236}">
                  <a16:creationId xmlns:a16="http://schemas.microsoft.com/office/drawing/2014/main" id="{F032EE82-4239-484A-850D-D64389BC8270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1;p34">
              <a:extLst>
                <a:ext uri="{FF2B5EF4-FFF2-40B4-BE49-F238E27FC236}">
                  <a16:creationId xmlns:a16="http://schemas.microsoft.com/office/drawing/2014/main" id="{6458B7EB-F9F4-4B46-821E-5A490D5F9054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2;p34">
              <a:extLst>
                <a:ext uri="{FF2B5EF4-FFF2-40B4-BE49-F238E27FC236}">
                  <a16:creationId xmlns:a16="http://schemas.microsoft.com/office/drawing/2014/main" id="{B15CADE0-E58D-45E7-8841-2281649A9010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3;p34">
              <a:extLst>
                <a:ext uri="{FF2B5EF4-FFF2-40B4-BE49-F238E27FC236}">
                  <a16:creationId xmlns:a16="http://schemas.microsoft.com/office/drawing/2014/main" id="{8CC5988D-6254-4A4B-952A-E864F3FCE09F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4;p34">
              <a:extLst>
                <a:ext uri="{FF2B5EF4-FFF2-40B4-BE49-F238E27FC236}">
                  <a16:creationId xmlns:a16="http://schemas.microsoft.com/office/drawing/2014/main" id="{0C775197-90AD-4744-9770-62CE84E5215B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5;p34">
              <a:extLst>
                <a:ext uri="{FF2B5EF4-FFF2-40B4-BE49-F238E27FC236}">
                  <a16:creationId xmlns:a16="http://schemas.microsoft.com/office/drawing/2014/main" id="{E18F820F-8241-4168-AC55-4976F1DE4EC3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6;p34">
              <a:extLst>
                <a:ext uri="{FF2B5EF4-FFF2-40B4-BE49-F238E27FC236}">
                  <a16:creationId xmlns:a16="http://schemas.microsoft.com/office/drawing/2014/main" id="{696D2C23-A4E7-48F3-B2DB-1924444D8518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7;p34">
              <a:extLst>
                <a:ext uri="{FF2B5EF4-FFF2-40B4-BE49-F238E27FC236}">
                  <a16:creationId xmlns:a16="http://schemas.microsoft.com/office/drawing/2014/main" id="{D1C4A886-8801-4BB6-BC4C-87D7C3B3555C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2316;p30">
            <a:extLst>
              <a:ext uri="{FF2B5EF4-FFF2-40B4-BE49-F238E27FC236}">
                <a16:creationId xmlns:a16="http://schemas.microsoft.com/office/drawing/2014/main" id="{F3B54954-9C10-45DA-BCEB-50F6404FC756}"/>
              </a:ext>
            </a:extLst>
          </p:cNvPr>
          <p:cNvGrpSpPr/>
          <p:nvPr/>
        </p:nvGrpSpPr>
        <p:grpSpPr>
          <a:xfrm rot="19556693">
            <a:off x="6215936" y="1857901"/>
            <a:ext cx="357998" cy="129152"/>
            <a:chOff x="2570122" y="3915268"/>
            <a:chExt cx="2073354" cy="806584"/>
          </a:xfrm>
        </p:grpSpPr>
        <p:grpSp>
          <p:nvGrpSpPr>
            <p:cNvPr id="470" name="Google Shape;2317;p30">
              <a:extLst>
                <a:ext uri="{FF2B5EF4-FFF2-40B4-BE49-F238E27FC236}">
                  <a16:creationId xmlns:a16="http://schemas.microsoft.com/office/drawing/2014/main" id="{8325D33F-AF25-4423-82B9-95A1B07A9EFB}"/>
                </a:ext>
              </a:extLst>
            </p:cNvPr>
            <p:cNvGrpSpPr/>
            <p:nvPr/>
          </p:nvGrpSpPr>
          <p:grpSpPr>
            <a:xfrm rot="-5400000" flipH="1">
              <a:off x="3731660" y="3810036"/>
              <a:ext cx="806584" cy="1017048"/>
              <a:chOff x="7067011" y="1228951"/>
              <a:chExt cx="1241854" cy="1565893"/>
            </a:xfrm>
          </p:grpSpPr>
          <p:sp>
            <p:nvSpPr>
              <p:cNvPr id="489" name="Google Shape;2318;p30">
                <a:extLst>
                  <a:ext uri="{FF2B5EF4-FFF2-40B4-BE49-F238E27FC236}">
                    <a16:creationId xmlns:a16="http://schemas.microsoft.com/office/drawing/2014/main" id="{D9082894-5038-45AC-88C3-6784D120E119}"/>
                  </a:ext>
                </a:extLst>
              </p:cNvPr>
              <p:cNvSpPr/>
              <p:nvPr/>
            </p:nvSpPr>
            <p:spPr>
              <a:xfrm>
                <a:off x="7112355" y="1241609"/>
                <a:ext cx="1181017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1" h="8146" extrusionOk="0">
                    <a:moveTo>
                      <a:pt x="704" y="1"/>
                    </a:moveTo>
                    <a:lnTo>
                      <a:pt x="8" y="68"/>
                    </a:lnTo>
                    <a:cubicBezTo>
                      <a:pt x="0" y="749"/>
                      <a:pt x="97" y="1468"/>
                      <a:pt x="472" y="2037"/>
                    </a:cubicBezTo>
                    <a:cubicBezTo>
                      <a:pt x="868" y="2621"/>
                      <a:pt x="1505" y="2988"/>
                      <a:pt x="2148" y="3280"/>
                    </a:cubicBezTo>
                    <a:cubicBezTo>
                      <a:pt x="2852" y="3601"/>
                      <a:pt x="3601" y="3856"/>
                      <a:pt x="4200" y="4350"/>
                    </a:cubicBezTo>
                    <a:cubicBezTo>
                      <a:pt x="5278" y="5233"/>
                      <a:pt x="5667" y="6768"/>
                      <a:pt x="5472" y="8145"/>
                    </a:cubicBezTo>
                    <a:lnTo>
                      <a:pt x="5989" y="8070"/>
                    </a:lnTo>
                    <a:cubicBezTo>
                      <a:pt x="6251" y="6798"/>
                      <a:pt x="6019" y="5383"/>
                      <a:pt x="5165" y="4395"/>
                    </a:cubicBezTo>
                    <a:cubicBezTo>
                      <a:pt x="4694" y="3848"/>
                      <a:pt x="4072" y="3459"/>
                      <a:pt x="3444" y="3100"/>
                    </a:cubicBezTo>
                    <a:cubicBezTo>
                      <a:pt x="2822" y="2733"/>
                      <a:pt x="2178" y="2381"/>
                      <a:pt x="1654" y="1887"/>
                    </a:cubicBezTo>
                    <a:cubicBezTo>
                      <a:pt x="1123" y="1393"/>
                      <a:pt x="719" y="727"/>
                      <a:pt x="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319;p30">
                <a:extLst>
                  <a:ext uri="{FF2B5EF4-FFF2-40B4-BE49-F238E27FC236}">
                    <a16:creationId xmlns:a16="http://schemas.microsoft.com/office/drawing/2014/main" id="{DD2A27C0-F5DA-4170-891A-82E4B8F1F8D5}"/>
                  </a:ext>
                </a:extLst>
              </p:cNvPr>
              <p:cNvSpPr/>
              <p:nvPr/>
            </p:nvSpPr>
            <p:spPr>
              <a:xfrm>
                <a:off x="7099507" y="1228951"/>
                <a:ext cx="1209357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8288" extrusionOk="0">
                    <a:moveTo>
                      <a:pt x="712" y="135"/>
                    </a:moveTo>
                    <a:cubicBezTo>
                      <a:pt x="749" y="786"/>
                      <a:pt x="1086" y="1445"/>
                      <a:pt x="1678" y="1999"/>
                    </a:cubicBezTo>
                    <a:cubicBezTo>
                      <a:pt x="2164" y="2456"/>
                      <a:pt x="2748" y="2793"/>
                      <a:pt x="3309" y="3122"/>
                    </a:cubicBezTo>
                    <a:lnTo>
                      <a:pt x="3482" y="3219"/>
                    </a:lnTo>
                    <a:cubicBezTo>
                      <a:pt x="4088" y="3571"/>
                      <a:pt x="4724" y="3960"/>
                      <a:pt x="5188" y="4499"/>
                    </a:cubicBezTo>
                    <a:cubicBezTo>
                      <a:pt x="5967" y="5405"/>
                      <a:pt x="6266" y="6745"/>
                      <a:pt x="6004" y="8085"/>
                    </a:cubicBezTo>
                    <a:lnTo>
                      <a:pt x="5608" y="8137"/>
                    </a:lnTo>
                    <a:cubicBezTo>
                      <a:pt x="5802" y="6633"/>
                      <a:pt x="5308" y="5188"/>
                      <a:pt x="4305" y="4372"/>
                    </a:cubicBezTo>
                    <a:cubicBezTo>
                      <a:pt x="3826" y="3975"/>
                      <a:pt x="3250" y="3728"/>
                      <a:pt x="2688" y="3481"/>
                    </a:cubicBezTo>
                    <a:cubicBezTo>
                      <a:pt x="2538" y="3421"/>
                      <a:pt x="2389" y="3354"/>
                      <a:pt x="2246" y="3294"/>
                    </a:cubicBezTo>
                    <a:cubicBezTo>
                      <a:pt x="1685" y="3040"/>
                      <a:pt x="996" y="2673"/>
                      <a:pt x="592" y="2066"/>
                    </a:cubicBezTo>
                    <a:cubicBezTo>
                      <a:pt x="285" y="1595"/>
                      <a:pt x="135" y="981"/>
                      <a:pt x="135" y="195"/>
                    </a:cubicBezTo>
                    <a:lnTo>
                      <a:pt x="712" y="135"/>
                    </a:lnTo>
                    <a:close/>
                    <a:moveTo>
                      <a:pt x="832" y="0"/>
                    </a:moveTo>
                    <a:lnTo>
                      <a:pt x="16" y="83"/>
                    </a:lnTo>
                    <a:lnTo>
                      <a:pt x="16" y="135"/>
                    </a:lnTo>
                    <a:cubicBezTo>
                      <a:pt x="1" y="981"/>
                      <a:pt x="158" y="1632"/>
                      <a:pt x="495" y="2134"/>
                    </a:cubicBezTo>
                    <a:cubicBezTo>
                      <a:pt x="914" y="2770"/>
                      <a:pt x="1625" y="3144"/>
                      <a:pt x="2194" y="3406"/>
                    </a:cubicBezTo>
                    <a:cubicBezTo>
                      <a:pt x="2336" y="3474"/>
                      <a:pt x="2486" y="3534"/>
                      <a:pt x="2636" y="3601"/>
                    </a:cubicBezTo>
                    <a:cubicBezTo>
                      <a:pt x="3190" y="3833"/>
                      <a:pt x="3766" y="4080"/>
                      <a:pt x="4230" y="4462"/>
                    </a:cubicBezTo>
                    <a:cubicBezTo>
                      <a:pt x="5211" y="5270"/>
                      <a:pt x="5690" y="6708"/>
                      <a:pt x="5480" y="8205"/>
                    </a:cubicBezTo>
                    <a:lnTo>
                      <a:pt x="5465" y="8287"/>
                    </a:lnTo>
                    <a:lnTo>
                      <a:pt x="6109" y="8197"/>
                    </a:lnTo>
                    <a:lnTo>
                      <a:pt x="6117" y="8152"/>
                    </a:lnTo>
                    <a:cubicBezTo>
                      <a:pt x="6401" y="6760"/>
                      <a:pt x="6094" y="5368"/>
                      <a:pt x="5278" y="4424"/>
                    </a:cubicBezTo>
                    <a:cubicBezTo>
                      <a:pt x="4799" y="3863"/>
                      <a:pt x="4163" y="3466"/>
                      <a:pt x="3541" y="3114"/>
                    </a:cubicBezTo>
                    <a:lnTo>
                      <a:pt x="3377" y="3017"/>
                    </a:lnTo>
                    <a:cubicBezTo>
                      <a:pt x="2815" y="2688"/>
                      <a:pt x="2239" y="2358"/>
                      <a:pt x="1760" y="1909"/>
                    </a:cubicBezTo>
                    <a:cubicBezTo>
                      <a:pt x="1423" y="1595"/>
                      <a:pt x="854" y="929"/>
                      <a:pt x="839" y="68"/>
                    </a:cubicBez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320;p30">
                <a:extLst>
                  <a:ext uri="{FF2B5EF4-FFF2-40B4-BE49-F238E27FC236}">
                    <a16:creationId xmlns:a16="http://schemas.microsoft.com/office/drawing/2014/main" id="{5CD7195D-80DA-49CE-AB26-2B634F73DAEB}"/>
                  </a:ext>
                </a:extLst>
              </p:cNvPr>
              <p:cNvSpPr/>
              <p:nvPr/>
            </p:nvSpPr>
            <p:spPr>
              <a:xfrm>
                <a:off x="7740182" y="1885129"/>
                <a:ext cx="519187" cy="76821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4066" extrusionOk="0">
                    <a:moveTo>
                      <a:pt x="368" y="1"/>
                    </a:moveTo>
                    <a:cubicBezTo>
                      <a:pt x="240" y="61"/>
                      <a:pt x="121" y="113"/>
                      <a:pt x="1" y="180"/>
                    </a:cubicBezTo>
                    <a:cubicBezTo>
                      <a:pt x="719" y="532"/>
                      <a:pt x="1348" y="1064"/>
                      <a:pt x="1737" y="1670"/>
                    </a:cubicBezTo>
                    <a:cubicBezTo>
                      <a:pt x="2142" y="2306"/>
                      <a:pt x="2291" y="3317"/>
                      <a:pt x="2374" y="4065"/>
                    </a:cubicBezTo>
                    <a:cubicBezTo>
                      <a:pt x="2748" y="3025"/>
                      <a:pt x="2104" y="1550"/>
                      <a:pt x="1303" y="764"/>
                    </a:cubicBezTo>
                    <a:cubicBezTo>
                      <a:pt x="1011" y="487"/>
                      <a:pt x="697" y="233"/>
                      <a:pt x="368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321;p30">
                <a:extLst>
                  <a:ext uri="{FF2B5EF4-FFF2-40B4-BE49-F238E27FC236}">
                    <a16:creationId xmlns:a16="http://schemas.microsoft.com/office/drawing/2014/main" id="{F0D438FD-96A8-4DE6-AF0E-377E16207049}"/>
                  </a:ext>
                </a:extLst>
              </p:cNvPr>
              <p:cNvSpPr/>
              <p:nvPr/>
            </p:nvSpPr>
            <p:spPr>
              <a:xfrm>
                <a:off x="7082503" y="1241609"/>
                <a:ext cx="1182529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9" h="8146" extrusionOk="0">
                    <a:moveTo>
                      <a:pt x="5548" y="1"/>
                    </a:moveTo>
                    <a:cubicBezTo>
                      <a:pt x="5533" y="727"/>
                      <a:pt x="5129" y="1393"/>
                      <a:pt x="4605" y="1887"/>
                    </a:cubicBezTo>
                    <a:cubicBezTo>
                      <a:pt x="4081" y="2381"/>
                      <a:pt x="3437" y="2733"/>
                      <a:pt x="2808" y="3100"/>
                    </a:cubicBezTo>
                    <a:cubicBezTo>
                      <a:pt x="2187" y="3459"/>
                      <a:pt x="1558" y="3848"/>
                      <a:pt x="1086" y="4395"/>
                    </a:cubicBezTo>
                    <a:cubicBezTo>
                      <a:pt x="240" y="5383"/>
                      <a:pt x="1" y="6798"/>
                      <a:pt x="270" y="8070"/>
                    </a:cubicBezTo>
                    <a:lnTo>
                      <a:pt x="787" y="8145"/>
                    </a:lnTo>
                    <a:cubicBezTo>
                      <a:pt x="592" y="6768"/>
                      <a:pt x="982" y="5233"/>
                      <a:pt x="2052" y="4350"/>
                    </a:cubicBezTo>
                    <a:cubicBezTo>
                      <a:pt x="2651" y="3856"/>
                      <a:pt x="3399" y="3601"/>
                      <a:pt x="4103" y="3280"/>
                    </a:cubicBezTo>
                    <a:cubicBezTo>
                      <a:pt x="4747" y="2988"/>
                      <a:pt x="5391" y="2621"/>
                      <a:pt x="5780" y="2037"/>
                    </a:cubicBezTo>
                    <a:cubicBezTo>
                      <a:pt x="6162" y="1468"/>
                      <a:pt x="6259" y="749"/>
                      <a:pt x="6251" y="68"/>
                    </a:cubicBezTo>
                    <a:lnTo>
                      <a:pt x="55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322;p30">
                <a:extLst>
                  <a:ext uri="{FF2B5EF4-FFF2-40B4-BE49-F238E27FC236}">
                    <a16:creationId xmlns:a16="http://schemas.microsoft.com/office/drawing/2014/main" id="{FB0756F6-69DC-4223-BBB6-D5B24FF8110A}"/>
                  </a:ext>
                </a:extLst>
              </p:cNvPr>
              <p:cNvSpPr/>
              <p:nvPr/>
            </p:nvSpPr>
            <p:spPr>
              <a:xfrm>
                <a:off x="7067011" y="1228951"/>
                <a:ext cx="1210868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8288" extrusionOk="0">
                    <a:moveTo>
                      <a:pt x="5690" y="135"/>
                    </a:moveTo>
                    <a:lnTo>
                      <a:pt x="6266" y="195"/>
                    </a:lnTo>
                    <a:cubicBezTo>
                      <a:pt x="6274" y="981"/>
                      <a:pt x="6124" y="1595"/>
                      <a:pt x="5809" y="2066"/>
                    </a:cubicBezTo>
                    <a:cubicBezTo>
                      <a:pt x="5405" y="2673"/>
                      <a:pt x="4717" y="3040"/>
                      <a:pt x="4163" y="3294"/>
                    </a:cubicBezTo>
                    <a:cubicBezTo>
                      <a:pt x="4013" y="3354"/>
                      <a:pt x="3871" y="3421"/>
                      <a:pt x="3721" y="3481"/>
                    </a:cubicBezTo>
                    <a:cubicBezTo>
                      <a:pt x="3160" y="3728"/>
                      <a:pt x="2576" y="3975"/>
                      <a:pt x="2097" y="4372"/>
                    </a:cubicBezTo>
                    <a:cubicBezTo>
                      <a:pt x="1101" y="5188"/>
                      <a:pt x="607" y="6633"/>
                      <a:pt x="794" y="8137"/>
                    </a:cubicBezTo>
                    <a:lnTo>
                      <a:pt x="405" y="8085"/>
                    </a:lnTo>
                    <a:lnTo>
                      <a:pt x="397" y="8085"/>
                    </a:lnTo>
                    <a:cubicBezTo>
                      <a:pt x="135" y="6745"/>
                      <a:pt x="442" y="5405"/>
                      <a:pt x="1221" y="4499"/>
                    </a:cubicBezTo>
                    <a:cubicBezTo>
                      <a:pt x="1685" y="3960"/>
                      <a:pt x="2314" y="3571"/>
                      <a:pt x="2927" y="3219"/>
                    </a:cubicBezTo>
                    <a:lnTo>
                      <a:pt x="3092" y="3122"/>
                    </a:lnTo>
                    <a:cubicBezTo>
                      <a:pt x="3661" y="2793"/>
                      <a:pt x="4245" y="2456"/>
                      <a:pt x="4724" y="1999"/>
                    </a:cubicBezTo>
                    <a:cubicBezTo>
                      <a:pt x="5315" y="1445"/>
                      <a:pt x="5660" y="786"/>
                      <a:pt x="5690" y="135"/>
                    </a:cubicBezTo>
                    <a:close/>
                    <a:moveTo>
                      <a:pt x="5570" y="0"/>
                    </a:moveTo>
                    <a:lnTo>
                      <a:pt x="5570" y="68"/>
                    </a:lnTo>
                    <a:cubicBezTo>
                      <a:pt x="5555" y="929"/>
                      <a:pt x="4979" y="1595"/>
                      <a:pt x="4642" y="1909"/>
                    </a:cubicBezTo>
                    <a:cubicBezTo>
                      <a:pt x="4170" y="2358"/>
                      <a:pt x="3594" y="2688"/>
                      <a:pt x="3032" y="3017"/>
                    </a:cubicBezTo>
                    <a:lnTo>
                      <a:pt x="2860" y="3114"/>
                    </a:lnTo>
                    <a:cubicBezTo>
                      <a:pt x="2246" y="3466"/>
                      <a:pt x="1603" y="3863"/>
                      <a:pt x="1123" y="4424"/>
                    </a:cubicBezTo>
                    <a:cubicBezTo>
                      <a:pt x="315" y="5368"/>
                      <a:pt x="1" y="6760"/>
                      <a:pt x="285" y="8152"/>
                    </a:cubicBezTo>
                    <a:lnTo>
                      <a:pt x="300" y="8197"/>
                    </a:lnTo>
                    <a:lnTo>
                      <a:pt x="944" y="8287"/>
                    </a:lnTo>
                    <a:lnTo>
                      <a:pt x="929" y="8205"/>
                    </a:lnTo>
                    <a:cubicBezTo>
                      <a:pt x="719" y="6708"/>
                      <a:pt x="1198" y="5270"/>
                      <a:pt x="2179" y="4462"/>
                    </a:cubicBezTo>
                    <a:cubicBezTo>
                      <a:pt x="2643" y="4080"/>
                      <a:pt x="3212" y="3833"/>
                      <a:pt x="3766" y="3601"/>
                    </a:cubicBezTo>
                    <a:cubicBezTo>
                      <a:pt x="3916" y="3534"/>
                      <a:pt x="4065" y="3474"/>
                      <a:pt x="4215" y="3406"/>
                    </a:cubicBezTo>
                    <a:cubicBezTo>
                      <a:pt x="4784" y="3144"/>
                      <a:pt x="5495" y="2770"/>
                      <a:pt x="5914" y="2134"/>
                    </a:cubicBezTo>
                    <a:cubicBezTo>
                      <a:pt x="6251" y="1632"/>
                      <a:pt x="6408" y="981"/>
                      <a:pt x="6393" y="135"/>
                    </a:cubicBezTo>
                    <a:lnTo>
                      <a:pt x="6393" y="83"/>
                    </a:lnTo>
                    <a:lnTo>
                      <a:pt x="5570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323;p30">
                <a:extLst>
                  <a:ext uri="{FF2B5EF4-FFF2-40B4-BE49-F238E27FC236}">
                    <a16:creationId xmlns:a16="http://schemas.microsoft.com/office/drawing/2014/main" id="{A00AC1BA-D64A-4506-A810-E72A15126ED1}"/>
                  </a:ext>
                </a:extLst>
              </p:cNvPr>
              <p:cNvSpPr/>
              <p:nvPr/>
            </p:nvSpPr>
            <p:spPr>
              <a:xfrm>
                <a:off x="7212679" y="1336456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5"/>
                      <a:pt x="188" y="375"/>
                    </a:cubicBezTo>
                    <a:lnTo>
                      <a:pt x="4761" y="375"/>
                    </a:lnTo>
                    <a:cubicBezTo>
                      <a:pt x="4866" y="375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324;p30">
                <a:extLst>
                  <a:ext uri="{FF2B5EF4-FFF2-40B4-BE49-F238E27FC236}">
                    <a16:creationId xmlns:a16="http://schemas.microsoft.com/office/drawing/2014/main" id="{85ECBCD3-8029-4A34-A320-7B5937D9B9B0}"/>
                  </a:ext>
                </a:extLst>
              </p:cNvPr>
              <p:cNvSpPr/>
              <p:nvPr/>
            </p:nvSpPr>
            <p:spPr>
              <a:xfrm>
                <a:off x="7185850" y="1323608"/>
                <a:ext cx="990195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3" extrusionOk="0">
                    <a:moveTo>
                      <a:pt x="4903" y="128"/>
                    </a:moveTo>
                    <a:cubicBezTo>
                      <a:pt x="5076" y="128"/>
                      <a:pt x="5076" y="383"/>
                      <a:pt x="4903" y="383"/>
                    </a:cubicBezTo>
                    <a:lnTo>
                      <a:pt x="330" y="383"/>
                    </a:lnTo>
                    <a:cubicBezTo>
                      <a:pt x="165" y="383"/>
                      <a:pt x="165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0" y="1"/>
                      <a:pt x="0" y="503"/>
                      <a:pt x="330" y="503"/>
                    </a:cubicBezTo>
                    <a:lnTo>
                      <a:pt x="4903" y="503"/>
                    </a:lnTo>
                    <a:cubicBezTo>
                      <a:pt x="5240" y="503"/>
                      <a:pt x="5240" y="1"/>
                      <a:pt x="4903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325;p30">
                <a:extLst>
                  <a:ext uri="{FF2B5EF4-FFF2-40B4-BE49-F238E27FC236}">
                    <a16:creationId xmlns:a16="http://schemas.microsoft.com/office/drawing/2014/main" id="{A2E9CBDC-E184-4A95-A639-42CEC7C8BCF9}"/>
                  </a:ext>
                </a:extLst>
              </p:cNvPr>
              <p:cNvSpPr/>
              <p:nvPr/>
            </p:nvSpPr>
            <p:spPr>
              <a:xfrm>
                <a:off x="7313191" y="1525960"/>
                <a:ext cx="734192" cy="72362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3" extrusionOk="0">
                    <a:moveTo>
                      <a:pt x="187" y="0"/>
                    </a:moveTo>
                    <a:cubicBezTo>
                      <a:pt x="82" y="0"/>
                      <a:pt x="0" y="90"/>
                      <a:pt x="0" y="188"/>
                    </a:cubicBezTo>
                    <a:lnTo>
                      <a:pt x="0" y="195"/>
                    </a:lnTo>
                    <a:cubicBezTo>
                      <a:pt x="0" y="300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300"/>
                      <a:pt x="3885" y="195"/>
                    </a:cubicBezTo>
                    <a:lnTo>
                      <a:pt x="3885" y="188"/>
                    </a:lnTo>
                    <a:cubicBezTo>
                      <a:pt x="3885" y="90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2326;p30">
                <a:extLst>
                  <a:ext uri="{FF2B5EF4-FFF2-40B4-BE49-F238E27FC236}">
                    <a16:creationId xmlns:a16="http://schemas.microsoft.com/office/drawing/2014/main" id="{D2FA4C9F-BDD8-4E2A-AB76-790C273B98F0}"/>
                  </a:ext>
                </a:extLst>
              </p:cNvPr>
              <p:cNvSpPr/>
              <p:nvPr/>
            </p:nvSpPr>
            <p:spPr>
              <a:xfrm>
                <a:off x="7286174" y="1514623"/>
                <a:ext cx="789360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503" extrusionOk="0">
                    <a:moveTo>
                      <a:pt x="3841" y="128"/>
                    </a:moveTo>
                    <a:cubicBezTo>
                      <a:pt x="4013" y="128"/>
                      <a:pt x="4013" y="375"/>
                      <a:pt x="3841" y="375"/>
                    </a:cubicBezTo>
                    <a:lnTo>
                      <a:pt x="330" y="375"/>
                    </a:lnTo>
                    <a:cubicBezTo>
                      <a:pt x="166" y="375"/>
                      <a:pt x="166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1" y="1"/>
                      <a:pt x="1" y="502"/>
                      <a:pt x="330" y="502"/>
                    </a:cubicBezTo>
                    <a:lnTo>
                      <a:pt x="3841" y="502"/>
                    </a:lnTo>
                    <a:cubicBezTo>
                      <a:pt x="4178" y="502"/>
                      <a:pt x="4178" y="1"/>
                      <a:pt x="3841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2327;p30">
                <a:extLst>
                  <a:ext uri="{FF2B5EF4-FFF2-40B4-BE49-F238E27FC236}">
                    <a16:creationId xmlns:a16="http://schemas.microsoft.com/office/drawing/2014/main" id="{24638453-06F9-47E2-B19D-1A8F5EEAA423}"/>
                  </a:ext>
                </a:extLst>
              </p:cNvPr>
              <p:cNvSpPr/>
              <p:nvPr/>
            </p:nvSpPr>
            <p:spPr>
              <a:xfrm>
                <a:off x="7313191" y="2101651"/>
                <a:ext cx="734192" cy="7217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2" extrusionOk="0">
                    <a:moveTo>
                      <a:pt x="187" y="0"/>
                    </a:moveTo>
                    <a:cubicBezTo>
                      <a:pt x="82" y="0"/>
                      <a:pt x="0" y="82"/>
                      <a:pt x="0" y="187"/>
                    </a:cubicBezTo>
                    <a:lnTo>
                      <a:pt x="0" y="195"/>
                    </a:lnTo>
                    <a:cubicBezTo>
                      <a:pt x="0" y="292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292"/>
                      <a:pt x="3885" y="195"/>
                    </a:cubicBezTo>
                    <a:lnTo>
                      <a:pt x="3885" y="187"/>
                    </a:lnTo>
                    <a:cubicBezTo>
                      <a:pt x="3885" y="82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2328;p30">
                <a:extLst>
                  <a:ext uri="{FF2B5EF4-FFF2-40B4-BE49-F238E27FC236}">
                    <a16:creationId xmlns:a16="http://schemas.microsoft.com/office/drawing/2014/main" id="{3ABD1EB3-B451-414B-90F5-FB904BB106EB}"/>
                  </a:ext>
                </a:extLst>
              </p:cNvPr>
              <p:cNvSpPr/>
              <p:nvPr/>
            </p:nvSpPr>
            <p:spPr>
              <a:xfrm>
                <a:off x="7286174" y="2090314"/>
                <a:ext cx="788037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502" extrusionOk="0">
                    <a:moveTo>
                      <a:pt x="3841" y="127"/>
                    </a:moveTo>
                    <a:cubicBezTo>
                      <a:pt x="4013" y="127"/>
                      <a:pt x="4013" y="374"/>
                      <a:pt x="3841" y="374"/>
                    </a:cubicBezTo>
                    <a:lnTo>
                      <a:pt x="330" y="374"/>
                    </a:lnTo>
                    <a:cubicBezTo>
                      <a:pt x="166" y="374"/>
                      <a:pt x="166" y="127"/>
                      <a:pt x="330" y="127"/>
                    </a:cubicBezTo>
                    <a:close/>
                    <a:moveTo>
                      <a:pt x="330" y="0"/>
                    </a:moveTo>
                    <a:cubicBezTo>
                      <a:pt x="1" y="8"/>
                      <a:pt x="1" y="494"/>
                      <a:pt x="330" y="502"/>
                    </a:cubicBezTo>
                    <a:lnTo>
                      <a:pt x="3841" y="502"/>
                    </a:lnTo>
                    <a:cubicBezTo>
                      <a:pt x="4170" y="494"/>
                      <a:pt x="4170" y="8"/>
                      <a:pt x="3841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2329;p30">
                <a:extLst>
                  <a:ext uri="{FF2B5EF4-FFF2-40B4-BE49-F238E27FC236}">
                    <a16:creationId xmlns:a16="http://schemas.microsoft.com/office/drawing/2014/main" id="{9A0BDB71-68FF-48A6-A1EE-81AF411F230B}"/>
                  </a:ext>
                </a:extLst>
              </p:cNvPr>
              <p:cNvSpPr/>
              <p:nvPr/>
            </p:nvSpPr>
            <p:spPr>
              <a:xfrm>
                <a:off x="7212679" y="2337822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4"/>
                      <a:pt x="188" y="374"/>
                    </a:cubicBezTo>
                    <a:lnTo>
                      <a:pt x="4761" y="374"/>
                    </a:lnTo>
                    <a:cubicBezTo>
                      <a:pt x="4866" y="374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2330;p30">
                <a:extLst>
                  <a:ext uri="{FF2B5EF4-FFF2-40B4-BE49-F238E27FC236}">
                    <a16:creationId xmlns:a16="http://schemas.microsoft.com/office/drawing/2014/main" id="{8B5B10C1-05DF-4B77-A2D3-769E56191FAD}"/>
                  </a:ext>
                </a:extLst>
              </p:cNvPr>
              <p:cNvSpPr/>
              <p:nvPr/>
            </p:nvSpPr>
            <p:spPr>
              <a:xfrm>
                <a:off x="7185850" y="2326486"/>
                <a:ext cx="990195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2" extrusionOk="0">
                    <a:moveTo>
                      <a:pt x="4903" y="120"/>
                    </a:moveTo>
                    <a:cubicBezTo>
                      <a:pt x="5076" y="120"/>
                      <a:pt x="5076" y="375"/>
                      <a:pt x="4903" y="375"/>
                    </a:cubicBezTo>
                    <a:lnTo>
                      <a:pt x="330" y="375"/>
                    </a:lnTo>
                    <a:cubicBezTo>
                      <a:pt x="165" y="375"/>
                      <a:pt x="165" y="120"/>
                      <a:pt x="330" y="120"/>
                    </a:cubicBezTo>
                    <a:close/>
                    <a:moveTo>
                      <a:pt x="330" y="0"/>
                    </a:moveTo>
                    <a:cubicBezTo>
                      <a:pt x="0" y="0"/>
                      <a:pt x="0" y="502"/>
                      <a:pt x="330" y="502"/>
                    </a:cubicBezTo>
                    <a:lnTo>
                      <a:pt x="4903" y="502"/>
                    </a:lnTo>
                    <a:cubicBezTo>
                      <a:pt x="5240" y="502"/>
                      <a:pt x="5240" y="0"/>
                      <a:pt x="4903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2331;p30">
                <a:extLst>
                  <a:ext uri="{FF2B5EF4-FFF2-40B4-BE49-F238E27FC236}">
                    <a16:creationId xmlns:a16="http://schemas.microsoft.com/office/drawing/2014/main" id="{6B5881E2-DB0F-412B-AD68-4C0D713D2731}"/>
                  </a:ext>
                </a:extLst>
              </p:cNvPr>
              <p:cNvSpPr/>
              <p:nvPr/>
            </p:nvSpPr>
            <p:spPr>
              <a:xfrm>
                <a:off x="7167523" y="2573993"/>
                <a:ext cx="102552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375" extrusionOk="0">
                    <a:moveTo>
                      <a:pt x="187" y="0"/>
                    </a:moveTo>
                    <a:cubicBezTo>
                      <a:pt x="90" y="0"/>
                      <a:pt x="0" y="83"/>
                      <a:pt x="0" y="187"/>
                    </a:cubicBezTo>
                    <a:cubicBezTo>
                      <a:pt x="0" y="292"/>
                      <a:pt x="90" y="375"/>
                      <a:pt x="187" y="375"/>
                    </a:cubicBezTo>
                    <a:lnTo>
                      <a:pt x="5240" y="375"/>
                    </a:lnTo>
                    <a:cubicBezTo>
                      <a:pt x="5345" y="375"/>
                      <a:pt x="5427" y="292"/>
                      <a:pt x="5427" y="187"/>
                    </a:cubicBezTo>
                    <a:cubicBezTo>
                      <a:pt x="5427" y="83"/>
                      <a:pt x="5345" y="0"/>
                      <a:pt x="5240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332;p30">
                <a:extLst>
                  <a:ext uri="{FF2B5EF4-FFF2-40B4-BE49-F238E27FC236}">
                    <a16:creationId xmlns:a16="http://schemas.microsoft.com/office/drawing/2014/main" id="{AA67ADAA-FA8C-4053-BF24-183315A4CFBE}"/>
                  </a:ext>
                </a:extLst>
              </p:cNvPr>
              <p:cNvSpPr/>
              <p:nvPr/>
            </p:nvSpPr>
            <p:spPr>
              <a:xfrm>
                <a:off x="7142017" y="2562657"/>
                <a:ext cx="1077860" cy="93523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95" extrusionOk="0">
                    <a:moveTo>
                      <a:pt x="5375" y="120"/>
                    </a:moveTo>
                    <a:cubicBezTo>
                      <a:pt x="5547" y="120"/>
                      <a:pt x="5547" y="375"/>
                      <a:pt x="5375" y="375"/>
                    </a:cubicBezTo>
                    <a:lnTo>
                      <a:pt x="322" y="375"/>
                    </a:lnTo>
                    <a:cubicBezTo>
                      <a:pt x="158" y="375"/>
                      <a:pt x="158" y="120"/>
                      <a:pt x="322" y="120"/>
                    </a:cubicBezTo>
                    <a:close/>
                    <a:moveTo>
                      <a:pt x="322" y="0"/>
                    </a:moveTo>
                    <a:cubicBezTo>
                      <a:pt x="0" y="0"/>
                      <a:pt x="0" y="494"/>
                      <a:pt x="322" y="494"/>
                    </a:cubicBezTo>
                    <a:lnTo>
                      <a:pt x="5375" y="494"/>
                    </a:lnTo>
                    <a:cubicBezTo>
                      <a:pt x="5704" y="494"/>
                      <a:pt x="5704" y="0"/>
                      <a:pt x="5375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333;p30">
                <a:extLst>
                  <a:ext uri="{FF2B5EF4-FFF2-40B4-BE49-F238E27FC236}">
                    <a16:creationId xmlns:a16="http://schemas.microsoft.com/office/drawing/2014/main" id="{8A4AADAA-EAA6-4759-AD8F-4546BAB00604}"/>
                  </a:ext>
                </a:extLst>
              </p:cNvPr>
              <p:cNvSpPr/>
              <p:nvPr/>
            </p:nvSpPr>
            <p:spPr>
              <a:xfrm>
                <a:off x="7614352" y="1442449"/>
                <a:ext cx="598349" cy="523539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771" extrusionOk="0">
                    <a:moveTo>
                      <a:pt x="3167" y="1"/>
                    </a:moveTo>
                    <a:cubicBezTo>
                      <a:pt x="2905" y="682"/>
                      <a:pt x="2411" y="1251"/>
                      <a:pt x="1835" y="1693"/>
                    </a:cubicBezTo>
                    <a:cubicBezTo>
                      <a:pt x="1273" y="2127"/>
                      <a:pt x="659" y="2493"/>
                      <a:pt x="1" y="2770"/>
                    </a:cubicBezTo>
                    <a:cubicBezTo>
                      <a:pt x="742" y="2568"/>
                      <a:pt x="1415" y="2306"/>
                      <a:pt x="2029" y="1842"/>
                    </a:cubicBezTo>
                    <a:cubicBezTo>
                      <a:pt x="2621" y="1386"/>
                      <a:pt x="3025" y="734"/>
                      <a:pt x="3167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334;p30">
                <a:extLst>
                  <a:ext uri="{FF2B5EF4-FFF2-40B4-BE49-F238E27FC236}">
                    <a16:creationId xmlns:a16="http://schemas.microsoft.com/office/drawing/2014/main" id="{771B980F-A1EA-465F-8036-43BB0EE650D8}"/>
                  </a:ext>
                </a:extLst>
              </p:cNvPr>
              <p:cNvSpPr/>
              <p:nvPr/>
            </p:nvSpPr>
            <p:spPr>
              <a:xfrm>
                <a:off x="7403691" y="1678054"/>
                <a:ext cx="259026" cy="1483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85" extrusionOk="0">
                    <a:moveTo>
                      <a:pt x="124" y="1"/>
                    </a:moveTo>
                    <a:cubicBezTo>
                      <a:pt x="80" y="1"/>
                      <a:pt x="36" y="14"/>
                      <a:pt x="0" y="41"/>
                    </a:cubicBezTo>
                    <a:cubicBezTo>
                      <a:pt x="180" y="236"/>
                      <a:pt x="389" y="408"/>
                      <a:pt x="606" y="565"/>
                    </a:cubicBezTo>
                    <a:cubicBezTo>
                      <a:pt x="719" y="655"/>
                      <a:pt x="846" y="722"/>
                      <a:pt x="981" y="767"/>
                    </a:cubicBezTo>
                    <a:cubicBezTo>
                      <a:pt x="1018" y="779"/>
                      <a:pt x="1056" y="785"/>
                      <a:pt x="1093" y="785"/>
                    </a:cubicBezTo>
                    <a:cubicBezTo>
                      <a:pt x="1198" y="785"/>
                      <a:pt x="1298" y="740"/>
                      <a:pt x="1370" y="663"/>
                    </a:cubicBezTo>
                    <a:cubicBezTo>
                      <a:pt x="1026" y="520"/>
                      <a:pt x="704" y="348"/>
                      <a:pt x="397" y="131"/>
                    </a:cubicBezTo>
                    <a:cubicBezTo>
                      <a:pt x="344" y="86"/>
                      <a:pt x="277" y="49"/>
                      <a:pt x="210" y="19"/>
                    </a:cubicBezTo>
                    <a:cubicBezTo>
                      <a:pt x="183" y="7"/>
                      <a:pt x="153" y="1"/>
                      <a:pt x="124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2335;p30">
              <a:extLst>
                <a:ext uri="{FF2B5EF4-FFF2-40B4-BE49-F238E27FC236}">
                  <a16:creationId xmlns:a16="http://schemas.microsoft.com/office/drawing/2014/main" id="{B2DDEBDB-F91A-4B9C-9DD3-833DFA882559}"/>
                </a:ext>
              </a:extLst>
            </p:cNvPr>
            <p:cNvGrpSpPr/>
            <p:nvPr/>
          </p:nvGrpSpPr>
          <p:grpSpPr>
            <a:xfrm rot="-5400000" flipH="1">
              <a:off x="2675354" y="3810036"/>
              <a:ext cx="806584" cy="1017048"/>
              <a:chOff x="7067011" y="1228951"/>
              <a:chExt cx="1241854" cy="1565893"/>
            </a:xfrm>
          </p:grpSpPr>
          <p:sp>
            <p:nvSpPr>
              <p:cNvPr id="472" name="Google Shape;2336;p30">
                <a:extLst>
                  <a:ext uri="{FF2B5EF4-FFF2-40B4-BE49-F238E27FC236}">
                    <a16:creationId xmlns:a16="http://schemas.microsoft.com/office/drawing/2014/main" id="{D7A430EA-3607-42CB-AB5C-854D150A9AF3}"/>
                  </a:ext>
                </a:extLst>
              </p:cNvPr>
              <p:cNvSpPr/>
              <p:nvPr/>
            </p:nvSpPr>
            <p:spPr>
              <a:xfrm>
                <a:off x="7112355" y="1241609"/>
                <a:ext cx="1181017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1" h="8146" extrusionOk="0">
                    <a:moveTo>
                      <a:pt x="704" y="1"/>
                    </a:moveTo>
                    <a:lnTo>
                      <a:pt x="8" y="68"/>
                    </a:lnTo>
                    <a:cubicBezTo>
                      <a:pt x="0" y="749"/>
                      <a:pt x="97" y="1468"/>
                      <a:pt x="472" y="2037"/>
                    </a:cubicBezTo>
                    <a:cubicBezTo>
                      <a:pt x="868" y="2621"/>
                      <a:pt x="1505" y="2988"/>
                      <a:pt x="2148" y="3280"/>
                    </a:cubicBezTo>
                    <a:cubicBezTo>
                      <a:pt x="2852" y="3601"/>
                      <a:pt x="3601" y="3856"/>
                      <a:pt x="4200" y="4350"/>
                    </a:cubicBezTo>
                    <a:cubicBezTo>
                      <a:pt x="5278" y="5233"/>
                      <a:pt x="5667" y="6768"/>
                      <a:pt x="5472" y="8145"/>
                    </a:cubicBezTo>
                    <a:lnTo>
                      <a:pt x="5989" y="8070"/>
                    </a:lnTo>
                    <a:cubicBezTo>
                      <a:pt x="6251" y="6798"/>
                      <a:pt x="6019" y="5383"/>
                      <a:pt x="5165" y="4395"/>
                    </a:cubicBezTo>
                    <a:cubicBezTo>
                      <a:pt x="4694" y="3848"/>
                      <a:pt x="4072" y="3459"/>
                      <a:pt x="3444" y="3100"/>
                    </a:cubicBezTo>
                    <a:cubicBezTo>
                      <a:pt x="2822" y="2733"/>
                      <a:pt x="2178" y="2381"/>
                      <a:pt x="1654" y="1887"/>
                    </a:cubicBezTo>
                    <a:cubicBezTo>
                      <a:pt x="1123" y="1393"/>
                      <a:pt x="719" y="727"/>
                      <a:pt x="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337;p30">
                <a:extLst>
                  <a:ext uri="{FF2B5EF4-FFF2-40B4-BE49-F238E27FC236}">
                    <a16:creationId xmlns:a16="http://schemas.microsoft.com/office/drawing/2014/main" id="{3270526F-BE03-4163-9688-A8BE3C109641}"/>
                  </a:ext>
                </a:extLst>
              </p:cNvPr>
              <p:cNvSpPr/>
              <p:nvPr/>
            </p:nvSpPr>
            <p:spPr>
              <a:xfrm>
                <a:off x="7099507" y="1228951"/>
                <a:ext cx="1209357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8288" extrusionOk="0">
                    <a:moveTo>
                      <a:pt x="712" y="135"/>
                    </a:moveTo>
                    <a:cubicBezTo>
                      <a:pt x="749" y="786"/>
                      <a:pt x="1086" y="1445"/>
                      <a:pt x="1678" y="1999"/>
                    </a:cubicBezTo>
                    <a:cubicBezTo>
                      <a:pt x="2164" y="2456"/>
                      <a:pt x="2748" y="2793"/>
                      <a:pt x="3309" y="3122"/>
                    </a:cubicBezTo>
                    <a:lnTo>
                      <a:pt x="3482" y="3219"/>
                    </a:lnTo>
                    <a:cubicBezTo>
                      <a:pt x="4088" y="3571"/>
                      <a:pt x="4724" y="3960"/>
                      <a:pt x="5188" y="4499"/>
                    </a:cubicBezTo>
                    <a:cubicBezTo>
                      <a:pt x="5967" y="5405"/>
                      <a:pt x="6266" y="6745"/>
                      <a:pt x="6004" y="8085"/>
                    </a:cubicBezTo>
                    <a:lnTo>
                      <a:pt x="5608" y="8137"/>
                    </a:lnTo>
                    <a:cubicBezTo>
                      <a:pt x="5802" y="6633"/>
                      <a:pt x="5308" y="5188"/>
                      <a:pt x="4305" y="4372"/>
                    </a:cubicBezTo>
                    <a:cubicBezTo>
                      <a:pt x="3826" y="3975"/>
                      <a:pt x="3250" y="3728"/>
                      <a:pt x="2688" y="3481"/>
                    </a:cubicBezTo>
                    <a:cubicBezTo>
                      <a:pt x="2538" y="3421"/>
                      <a:pt x="2389" y="3354"/>
                      <a:pt x="2246" y="3294"/>
                    </a:cubicBezTo>
                    <a:cubicBezTo>
                      <a:pt x="1685" y="3040"/>
                      <a:pt x="996" y="2673"/>
                      <a:pt x="592" y="2066"/>
                    </a:cubicBezTo>
                    <a:cubicBezTo>
                      <a:pt x="285" y="1595"/>
                      <a:pt x="135" y="981"/>
                      <a:pt x="135" y="195"/>
                    </a:cubicBezTo>
                    <a:lnTo>
                      <a:pt x="712" y="135"/>
                    </a:lnTo>
                    <a:close/>
                    <a:moveTo>
                      <a:pt x="832" y="0"/>
                    </a:moveTo>
                    <a:lnTo>
                      <a:pt x="16" y="83"/>
                    </a:lnTo>
                    <a:lnTo>
                      <a:pt x="16" y="135"/>
                    </a:lnTo>
                    <a:cubicBezTo>
                      <a:pt x="1" y="981"/>
                      <a:pt x="158" y="1632"/>
                      <a:pt x="495" y="2134"/>
                    </a:cubicBezTo>
                    <a:cubicBezTo>
                      <a:pt x="914" y="2770"/>
                      <a:pt x="1625" y="3144"/>
                      <a:pt x="2194" y="3406"/>
                    </a:cubicBezTo>
                    <a:cubicBezTo>
                      <a:pt x="2336" y="3474"/>
                      <a:pt x="2486" y="3534"/>
                      <a:pt x="2636" y="3601"/>
                    </a:cubicBezTo>
                    <a:cubicBezTo>
                      <a:pt x="3190" y="3833"/>
                      <a:pt x="3766" y="4080"/>
                      <a:pt x="4230" y="4462"/>
                    </a:cubicBezTo>
                    <a:cubicBezTo>
                      <a:pt x="5211" y="5270"/>
                      <a:pt x="5690" y="6708"/>
                      <a:pt x="5480" y="8205"/>
                    </a:cubicBezTo>
                    <a:lnTo>
                      <a:pt x="5465" y="8287"/>
                    </a:lnTo>
                    <a:lnTo>
                      <a:pt x="6109" y="8197"/>
                    </a:lnTo>
                    <a:lnTo>
                      <a:pt x="6117" y="8152"/>
                    </a:lnTo>
                    <a:cubicBezTo>
                      <a:pt x="6401" y="6760"/>
                      <a:pt x="6094" y="5368"/>
                      <a:pt x="5278" y="4424"/>
                    </a:cubicBezTo>
                    <a:cubicBezTo>
                      <a:pt x="4799" y="3863"/>
                      <a:pt x="4163" y="3466"/>
                      <a:pt x="3541" y="3114"/>
                    </a:cubicBezTo>
                    <a:lnTo>
                      <a:pt x="3377" y="3017"/>
                    </a:lnTo>
                    <a:cubicBezTo>
                      <a:pt x="2815" y="2688"/>
                      <a:pt x="2239" y="2358"/>
                      <a:pt x="1760" y="1909"/>
                    </a:cubicBezTo>
                    <a:cubicBezTo>
                      <a:pt x="1423" y="1595"/>
                      <a:pt x="854" y="929"/>
                      <a:pt x="839" y="68"/>
                    </a:cubicBez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338;p30">
                <a:extLst>
                  <a:ext uri="{FF2B5EF4-FFF2-40B4-BE49-F238E27FC236}">
                    <a16:creationId xmlns:a16="http://schemas.microsoft.com/office/drawing/2014/main" id="{96DE1EBA-9B71-4BB8-A745-783C2BEC50C3}"/>
                  </a:ext>
                </a:extLst>
              </p:cNvPr>
              <p:cNvSpPr/>
              <p:nvPr/>
            </p:nvSpPr>
            <p:spPr>
              <a:xfrm>
                <a:off x="7740182" y="1885129"/>
                <a:ext cx="519187" cy="76821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4066" extrusionOk="0">
                    <a:moveTo>
                      <a:pt x="368" y="1"/>
                    </a:moveTo>
                    <a:cubicBezTo>
                      <a:pt x="240" y="61"/>
                      <a:pt x="121" y="113"/>
                      <a:pt x="1" y="180"/>
                    </a:cubicBezTo>
                    <a:cubicBezTo>
                      <a:pt x="719" y="532"/>
                      <a:pt x="1348" y="1064"/>
                      <a:pt x="1737" y="1670"/>
                    </a:cubicBezTo>
                    <a:cubicBezTo>
                      <a:pt x="2142" y="2306"/>
                      <a:pt x="2291" y="3317"/>
                      <a:pt x="2374" y="4065"/>
                    </a:cubicBezTo>
                    <a:cubicBezTo>
                      <a:pt x="2748" y="3025"/>
                      <a:pt x="2104" y="1550"/>
                      <a:pt x="1303" y="764"/>
                    </a:cubicBezTo>
                    <a:cubicBezTo>
                      <a:pt x="1011" y="487"/>
                      <a:pt x="697" y="233"/>
                      <a:pt x="368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2339;p30">
                <a:extLst>
                  <a:ext uri="{FF2B5EF4-FFF2-40B4-BE49-F238E27FC236}">
                    <a16:creationId xmlns:a16="http://schemas.microsoft.com/office/drawing/2014/main" id="{22C8F417-BC71-4BF3-9864-AB10DEA670E4}"/>
                  </a:ext>
                </a:extLst>
              </p:cNvPr>
              <p:cNvSpPr/>
              <p:nvPr/>
            </p:nvSpPr>
            <p:spPr>
              <a:xfrm>
                <a:off x="7082503" y="1241609"/>
                <a:ext cx="1182529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9" h="8146" extrusionOk="0">
                    <a:moveTo>
                      <a:pt x="5548" y="1"/>
                    </a:moveTo>
                    <a:cubicBezTo>
                      <a:pt x="5533" y="727"/>
                      <a:pt x="5129" y="1393"/>
                      <a:pt x="4605" y="1887"/>
                    </a:cubicBezTo>
                    <a:cubicBezTo>
                      <a:pt x="4081" y="2381"/>
                      <a:pt x="3437" y="2733"/>
                      <a:pt x="2808" y="3100"/>
                    </a:cubicBezTo>
                    <a:cubicBezTo>
                      <a:pt x="2187" y="3459"/>
                      <a:pt x="1558" y="3848"/>
                      <a:pt x="1086" y="4395"/>
                    </a:cubicBezTo>
                    <a:cubicBezTo>
                      <a:pt x="240" y="5383"/>
                      <a:pt x="1" y="6798"/>
                      <a:pt x="270" y="8070"/>
                    </a:cubicBezTo>
                    <a:lnTo>
                      <a:pt x="787" y="8145"/>
                    </a:lnTo>
                    <a:cubicBezTo>
                      <a:pt x="592" y="6768"/>
                      <a:pt x="982" y="5233"/>
                      <a:pt x="2052" y="4350"/>
                    </a:cubicBezTo>
                    <a:cubicBezTo>
                      <a:pt x="2651" y="3856"/>
                      <a:pt x="3399" y="3601"/>
                      <a:pt x="4103" y="3280"/>
                    </a:cubicBezTo>
                    <a:cubicBezTo>
                      <a:pt x="4747" y="2988"/>
                      <a:pt x="5391" y="2621"/>
                      <a:pt x="5780" y="2037"/>
                    </a:cubicBezTo>
                    <a:cubicBezTo>
                      <a:pt x="6162" y="1468"/>
                      <a:pt x="6259" y="749"/>
                      <a:pt x="6251" y="68"/>
                    </a:cubicBezTo>
                    <a:lnTo>
                      <a:pt x="55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340;p30">
                <a:extLst>
                  <a:ext uri="{FF2B5EF4-FFF2-40B4-BE49-F238E27FC236}">
                    <a16:creationId xmlns:a16="http://schemas.microsoft.com/office/drawing/2014/main" id="{FA8153F7-C680-4E50-994E-06BFD4536D49}"/>
                  </a:ext>
                </a:extLst>
              </p:cNvPr>
              <p:cNvSpPr/>
              <p:nvPr/>
            </p:nvSpPr>
            <p:spPr>
              <a:xfrm>
                <a:off x="7067011" y="1228951"/>
                <a:ext cx="1210868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8288" extrusionOk="0">
                    <a:moveTo>
                      <a:pt x="5690" y="135"/>
                    </a:moveTo>
                    <a:lnTo>
                      <a:pt x="6266" y="195"/>
                    </a:lnTo>
                    <a:cubicBezTo>
                      <a:pt x="6274" y="981"/>
                      <a:pt x="6124" y="1595"/>
                      <a:pt x="5809" y="2066"/>
                    </a:cubicBezTo>
                    <a:cubicBezTo>
                      <a:pt x="5405" y="2673"/>
                      <a:pt x="4717" y="3040"/>
                      <a:pt x="4163" y="3294"/>
                    </a:cubicBezTo>
                    <a:cubicBezTo>
                      <a:pt x="4013" y="3354"/>
                      <a:pt x="3871" y="3421"/>
                      <a:pt x="3721" y="3481"/>
                    </a:cubicBezTo>
                    <a:cubicBezTo>
                      <a:pt x="3160" y="3728"/>
                      <a:pt x="2576" y="3975"/>
                      <a:pt x="2097" y="4372"/>
                    </a:cubicBezTo>
                    <a:cubicBezTo>
                      <a:pt x="1101" y="5188"/>
                      <a:pt x="607" y="6633"/>
                      <a:pt x="794" y="8137"/>
                    </a:cubicBezTo>
                    <a:lnTo>
                      <a:pt x="405" y="8085"/>
                    </a:lnTo>
                    <a:lnTo>
                      <a:pt x="397" y="8085"/>
                    </a:lnTo>
                    <a:cubicBezTo>
                      <a:pt x="135" y="6745"/>
                      <a:pt x="442" y="5405"/>
                      <a:pt x="1221" y="4499"/>
                    </a:cubicBezTo>
                    <a:cubicBezTo>
                      <a:pt x="1685" y="3960"/>
                      <a:pt x="2314" y="3571"/>
                      <a:pt x="2927" y="3219"/>
                    </a:cubicBezTo>
                    <a:lnTo>
                      <a:pt x="3092" y="3122"/>
                    </a:lnTo>
                    <a:cubicBezTo>
                      <a:pt x="3661" y="2793"/>
                      <a:pt x="4245" y="2456"/>
                      <a:pt x="4724" y="1999"/>
                    </a:cubicBezTo>
                    <a:cubicBezTo>
                      <a:pt x="5315" y="1445"/>
                      <a:pt x="5660" y="786"/>
                      <a:pt x="5690" y="135"/>
                    </a:cubicBezTo>
                    <a:close/>
                    <a:moveTo>
                      <a:pt x="5570" y="0"/>
                    </a:moveTo>
                    <a:lnTo>
                      <a:pt x="5570" y="68"/>
                    </a:lnTo>
                    <a:cubicBezTo>
                      <a:pt x="5555" y="929"/>
                      <a:pt x="4979" y="1595"/>
                      <a:pt x="4642" y="1909"/>
                    </a:cubicBezTo>
                    <a:cubicBezTo>
                      <a:pt x="4170" y="2358"/>
                      <a:pt x="3594" y="2688"/>
                      <a:pt x="3032" y="3017"/>
                    </a:cubicBezTo>
                    <a:lnTo>
                      <a:pt x="2860" y="3114"/>
                    </a:lnTo>
                    <a:cubicBezTo>
                      <a:pt x="2246" y="3466"/>
                      <a:pt x="1603" y="3863"/>
                      <a:pt x="1123" y="4424"/>
                    </a:cubicBezTo>
                    <a:cubicBezTo>
                      <a:pt x="315" y="5368"/>
                      <a:pt x="1" y="6760"/>
                      <a:pt x="285" y="8152"/>
                    </a:cubicBezTo>
                    <a:lnTo>
                      <a:pt x="300" y="8197"/>
                    </a:lnTo>
                    <a:lnTo>
                      <a:pt x="944" y="8287"/>
                    </a:lnTo>
                    <a:lnTo>
                      <a:pt x="929" y="8205"/>
                    </a:lnTo>
                    <a:cubicBezTo>
                      <a:pt x="719" y="6708"/>
                      <a:pt x="1198" y="5270"/>
                      <a:pt x="2179" y="4462"/>
                    </a:cubicBezTo>
                    <a:cubicBezTo>
                      <a:pt x="2643" y="4080"/>
                      <a:pt x="3212" y="3833"/>
                      <a:pt x="3766" y="3601"/>
                    </a:cubicBezTo>
                    <a:cubicBezTo>
                      <a:pt x="3916" y="3534"/>
                      <a:pt x="4065" y="3474"/>
                      <a:pt x="4215" y="3406"/>
                    </a:cubicBezTo>
                    <a:cubicBezTo>
                      <a:pt x="4784" y="3144"/>
                      <a:pt x="5495" y="2770"/>
                      <a:pt x="5914" y="2134"/>
                    </a:cubicBezTo>
                    <a:cubicBezTo>
                      <a:pt x="6251" y="1632"/>
                      <a:pt x="6408" y="981"/>
                      <a:pt x="6393" y="135"/>
                    </a:cubicBezTo>
                    <a:lnTo>
                      <a:pt x="6393" y="83"/>
                    </a:lnTo>
                    <a:lnTo>
                      <a:pt x="5570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341;p30">
                <a:extLst>
                  <a:ext uri="{FF2B5EF4-FFF2-40B4-BE49-F238E27FC236}">
                    <a16:creationId xmlns:a16="http://schemas.microsoft.com/office/drawing/2014/main" id="{49ED87F8-6E4E-4980-A3CF-C3B0FEB9E3A6}"/>
                  </a:ext>
                </a:extLst>
              </p:cNvPr>
              <p:cNvSpPr/>
              <p:nvPr/>
            </p:nvSpPr>
            <p:spPr>
              <a:xfrm>
                <a:off x="7212679" y="1336456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5"/>
                      <a:pt x="188" y="375"/>
                    </a:cubicBezTo>
                    <a:lnTo>
                      <a:pt x="4761" y="375"/>
                    </a:lnTo>
                    <a:cubicBezTo>
                      <a:pt x="4866" y="375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342;p30">
                <a:extLst>
                  <a:ext uri="{FF2B5EF4-FFF2-40B4-BE49-F238E27FC236}">
                    <a16:creationId xmlns:a16="http://schemas.microsoft.com/office/drawing/2014/main" id="{9FF95BA7-2826-451C-9835-306A732866B6}"/>
                  </a:ext>
                </a:extLst>
              </p:cNvPr>
              <p:cNvSpPr/>
              <p:nvPr/>
            </p:nvSpPr>
            <p:spPr>
              <a:xfrm>
                <a:off x="7185850" y="1323608"/>
                <a:ext cx="990195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3" extrusionOk="0">
                    <a:moveTo>
                      <a:pt x="4903" y="128"/>
                    </a:moveTo>
                    <a:cubicBezTo>
                      <a:pt x="5076" y="128"/>
                      <a:pt x="5076" y="383"/>
                      <a:pt x="4903" y="383"/>
                    </a:cubicBezTo>
                    <a:lnTo>
                      <a:pt x="330" y="383"/>
                    </a:lnTo>
                    <a:cubicBezTo>
                      <a:pt x="165" y="383"/>
                      <a:pt x="165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0" y="1"/>
                      <a:pt x="0" y="503"/>
                      <a:pt x="330" y="503"/>
                    </a:cubicBezTo>
                    <a:lnTo>
                      <a:pt x="4903" y="503"/>
                    </a:lnTo>
                    <a:cubicBezTo>
                      <a:pt x="5240" y="503"/>
                      <a:pt x="5240" y="1"/>
                      <a:pt x="4903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2343;p30">
                <a:extLst>
                  <a:ext uri="{FF2B5EF4-FFF2-40B4-BE49-F238E27FC236}">
                    <a16:creationId xmlns:a16="http://schemas.microsoft.com/office/drawing/2014/main" id="{3767FFD9-AB73-40D6-8454-DFF9648D5F52}"/>
                  </a:ext>
                </a:extLst>
              </p:cNvPr>
              <p:cNvSpPr/>
              <p:nvPr/>
            </p:nvSpPr>
            <p:spPr>
              <a:xfrm>
                <a:off x="7313191" y="1525960"/>
                <a:ext cx="734192" cy="72362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3" extrusionOk="0">
                    <a:moveTo>
                      <a:pt x="187" y="0"/>
                    </a:moveTo>
                    <a:cubicBezTo>
                      <a:pt x="82" y="0"/>
                      <a:pt x="0" y="90"/>
                      <a:pt x="0" y="188"/>
                    </a:cubicBezTo>
                    <a:lnTo>
                      <a:pt x="0" y="195"/>
                    </a:lnTo>
                    <a:cubicBezTo>
                      <a:pt x="0" y="300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300"/>
                      <a:pt x="3885" y="195"/>
                    </a:cubicBezTo>
                    <a:lnTo>
                      <a:pt x="3885" y="188"/>
                    </a:lnTo>
                    <a:cubicBezTo>
                      <a:pt x="3885" y="90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344;p30">
                <a:extLst>
                  <a:ext uri="{FF2B5EF4-FFF2-40B4-BE49-F238E27FC236}">
                    <a16:creationId xmlns:a16="http://schemas.microsoft.com/office/drawing/2014/main" id="{6C7F132D-5DA0-49E4-8C8E-C96A8C37311B}"/>
                  </a:ext>
                </a:extLst>
              </p:cNvPr>
              <p:cNvSpPr/>
              <p:nvPr/>
            </p:nvSpPr>
            <p:spPr>
              <a:xfrm>
                <a:off x="7286174" y="1514623"/>
                <a:ext cx="789360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503" extrusionOk="0">
                    <a:moveTo>
                      <a:pt x="3841" y="128"/>
                    </a:moveTo>
                    <a:cubicBezTo>
                      <a:pt x="4013" y="128"/>
                      <a:pt x="4013" y="375"/>
                      <a:pt x="3841" y="375"/>
                    </a:cubicBezTo>
                    <a:lnTo>
                      <a:pt x="330" y="375"/>
                    </a:lnTo>
                    <a:cubicBezTo>
                      <a:pt x="166" y="375"/>
                      <a:pt x="166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1" y="1"/>
                      <a:pt x="1" y="502"/>
                      <a:pt x="330" y="502"/>
                    </a:cubicBezTo>
                    <a:lnTo>
                      <a:pt x="3841" y="502"/>
                    </a:lnTo>
                    <a:cubicBezTo>
                      <a:pt x="4178" y="502"/>
                      <a:pt x="4178" y="1"/>
                      <a:pt x="3841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345;p30">
                <a:extLst>
                  <a:ext uri="{FF2B5EF4-FFF2-40B4-BE49-F238E27FC236}">
                    <a16:creationId xmlns:a16="http://schemas.microsoft.com/office/drawing/2014/main" id="{FF9D6682-C294-4786-894E-DD338E04B7AB}"/>
                  </a:ext>
                </a:extLst>
              </p:cNvPr>
              <p:cNvSpPr/>
              <p:nvPr/>
            </p:nvSpPr>
            <p:spPr>
              <a:xfrm>
                <a:off x="7313191" y="2101651"/>
                <a:ext cx="734192" cy="7217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2" extrusionOk="0">
                    <a:moveTo>
                      <a:pt x="187" y="0"/>
                    </a:moveTo>
                    <a:cubicBezTo>
                      <a:pt x="82" y="0"/>
                      <a:pt x="0" y="82"/>
                      <a:pt x="0" y="187"/>
                    </a:cubicBezTo>
                    <a:lnTo>
                      <a:pt x="0" y="195"/>
                    </a:lnTo>
                    <a:cubicBezTo>
                      <a:pt x="0" y="292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292"/>
                      <a:pt x="3885" y="195"/>
                    </a:cubicBezTo>
                    <a:lnTo>
                      <a:pt x="3885" y="187"/>
                    </a:lnTo>
                    <a:cubicBezTo>
                      <a:pt x="3885" y="82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2346;p30">
                <a:extLst>
                  <a:ext uri="{FF2B5EF4-FFF2-40B4-BE49-F238E27FC236}">
                    <a16:creationId xmlns:a16="http://schemas.microsoft.com/office/drawing/2014/main" id="{7922F192-DBDD-4CBF-A043-A85C21F61CE9}"/>
                  </a:ext>
                </a:extLst>
              </p:cNvPr>
              <p:cNvSpPr/>
              <p:nvPr/>
            </p:nvSpPr>
            <p:spPr>
              <a:xfrm>
                <a:off x="7286174" y="2090314"/>
                <a:ext cx="788037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502" extrusionOk="0">
                    <a:moveTo>
                      <a:pt x="3841" y="127"/>
                    </a:moveTo>
                    <a:cubicBezTo>
                      <a:pt x="4013" y="127"/>
                      <a:pt x="4013" y="374"/>
                      <a:pt x="3841" y="374"/>
                    </a:cubicBezTo>
                    <a:lnTo>
                      <a:pt x="330" y="374"/>
                    </a:lnTo>
                    <a:cubicBezTo>
                      <a:pt x="166" y="374"/>
                      <a:pt x="166" y="127"/>
                      <a:pt x="330" y="127"/>
                    </a:cubicBezTo>
                    <a:close/>
                    <a:moveTo>
                      <a:pt x="330" y="0"/>
                    </a:moveTo>
                    <a:cubicBezTo>
                      <a:pt x="1" y="8"/>
                      <a:pt x="1" y="494"/>
                      <a:pt x="330" y="502"/>
                    </a:cubicBezTo>
                    <a:lnTo>
                      <a:pt x="3841" y="502"/>
                    </a:lnTo>
                    <a:cubicBezTo>
                      <a:pt x="4170" y="494"/>
                      <a:pt x="4170" y="8"/>
                      <a:pt x="3841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347;p30">
                <a:extLst>
                  <a:ext uri="{FF2B5EF4-FFF2-40B4-BE49-F238E27FC236}">
                    <a16:creationId xmlns:a16="http://schemas.microsoft.com/office/drawing/2014/main" id="{EDF5EE43-8327-44FD-8E52-8451E1EA6CD0}"/>
                  </a:ext>
                </a:extLst>
              </p:cNvPr>
              <p:cNvSpPr/>
              <p:nvPr/>
            </p:nvSpPr>
            <p:spPr>
              <a:xfrm>
                <a:off x="7212679" y="2337822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4"/>
                      <a:pt x="188" y="374"/>
                    </a:cubicBezTo>
                    <a:lnTo>
                      <a:pt x="4761" y="374"/>
                    </a:lnTo>
                    <a:cubicBezTo>
                      <a:pt x="4866" y="374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348;p30">
                <a:extLst>
                  <a:ext uri="{FF2B5EF4-FFF2-40B4-BE49-F238E27FC236}">
                    <a16:creationId xmlns:a16="http://schemas.microsoft.com/office/drawing/2014/main" id="{51468D8E-B857-48ED-B53D-DBDACCA3D02A}"/>
                  </a:ext>
                </a:extLst>
              </p:cNvPr>
              <p:cNvSpPr/>
              <p:nvPr/>
            </p:nvSpPr>
            <p:spPr>
              <a:xfrm>
                <a:off x="7185850" y="2326486"/>
                <a:ext cx="990195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2" extrusionOk="0">
                    <a:moveTo>
                      <a:pt x="4903" y="120"/>
                    </a:moveTo>
                    <a:cubicBezTo>
                      <a:pt x="5076" y="120"/>
                      <a:pt x="5076" y="375"/>
                      <a:pt x="4903" y="375"/>
                    </a:cubicBezTo>
                    <a:lnTo>
                      <a:pt x="330" y="375"/>
                    </a:lnTo>
                    <a:cubicBezTo>
                      <a:pt x="165" y="375"/>
                      <a:pt x="165" y="120"/>
                      <a:pt x="330" y="120"/>
                    </a:cubicBezTo>
                    <a:close/>
                    <a:moveTo>
                      <a:pt x="330" y="0"/>
                    </a:moveTo>
                    <a:cubicBezTo>
                      <a:pt x="0" y="0"/>
                      <a:pt x="0" y="502"/>
                      <a:pt x="330" y="502"/>
                    </a:cubicBezTo>
                    <a:lnTo>
                      <a:pt x="4903" y="502"/>
                    </a:lnTo>
                    <a:cubicBezTo>
                      <a:pt x="5240" y="502"/>
                      <a:pt x="5240" y="0"/>
                      <a:pt x="4903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349;p30">
                <a:extLst>
                  <a:ext uri="{FF2B5EF4-FFF2-40B4-BE49-F238E27FC236}">
                    <a16:creationId xmlns:a16="http://schemas.microsoft.com/office/drawing/2014/main" id="{CD8D118B-914A-49C8-A453-6CC5DDCE7E31}"/>
                  </a:ext>
                </a:extLst>
              </p:cNvPr>
              <p:cNvSpPr/>
              <p:nvPr/>
            </p:nvSpPr>
            <p:spPr>
              <a:xfrm>
                <a:off x="7167523" y="2573993"/>
                <a:ext cx="102552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375" extrusionOk="0">
                    <a:moveTo>
                      <a:pt x="187" y="0"/>
                    </a:moveTo>
                    <a:cubicBezTo>
                      <a:pt x="90" y="0"/>
                      <a:pt x="0" y="83"/>
                      <a:pt x="0" y="187"/>
                    </a:cubicBezTo>
                    <a:cubicBezTo>
                      <a:pt x="0" y="292"/>
                      <a:pt x="90" y="375"/>
                      <a:pt x="187" y="375"/>
                    </a:cubicBezTo>
                    <a:lnTo>
                      <a:pt x="5240" y="375"/>
                    </a:lnTo>
                    <a:cubicBezTo>
                      <a:pt x="5345" y="375"/>
                      <a:pt x="5427" y="292"/>
                      <a:pt x="5427" y="187"/>
                    </a:cubicBezTo>
                    <a:cubicBezTo>
                      <a:pt x="5427" y="83"/>
                      <a:pt x="5345" y="0"/>
                      <a:pt x="5240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350;p30">
                <a:extLst>
                  <a:ext uri="{FF2B5EF4-FFF2-40B4-BE49-F238E27FC236}">
                    <a16:creationId xmlns:a16="http://schemas.microsoft.com/office/drawing/2014/main" id="{B6D747D5-8725-41A4-A60A-72DAFDA993F7}"/>
                  </a:ext>
                </a:extLst>
              </p:cNvPr>
              <p:cNvSpPr/>
              <p:nvPr/>
            </p:nvSpPr>
            <p:spPr>
              <a:xfrm>
                <a:off x="7142017" y="2562657"/>
                <a:ext cx="1077860" cy="93523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95" extrusionOk="0">
                    <a:moveTo>
                      <a:pt x="5375" y="120"/>
                    </a:moveTo>
                    <a:cubicBezTo>
                      <a:pt x="5547" y="120"/>
                      <a:pt x="5547" y="375"/>
                      <a:pt x="5375" y="375"/>
                    </a:cubicBezTo>
                    <a:lnTo>
                      <a:pt x="322" y="375"/>
                    </a:lnTo>
                    <a:cubicBezTo>
                      <a:pt x="158" y="375"/>
                      <a:pt x="158" y="120"/>
                      <a:pt x="322" y="120"/>
                    </a:cubicBezTo>
                    <a:close/>
                    <a:moveTo>
                      <a:pt x="322" y="0"/>
                    </a:moveTo>
                    <a:cubicBezTo>
                      <a:pt x="0" y="0"/>
                      <a:pt x="0" y="494"/>
                      <a:pt x="322" y="494"/>
                    </a:cubicBezTo>
                    <a:lnTo>
                      <a:pt x="5375" y="494"/>
                    </a:lnTo>
                    <a:cubicBezTo>
                      <a:pt x="5704" y="494"/>
                      <a:pt x="5704" y="0"/>
                      <a:pt x="5375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351;p30">
                <a:extLst>
                  <a:ext uri="{FF2B5EF4-FFF2-40B4-BE49-F238E27FC236}">
                    <a16:creationId xmlns:a16="http://schemas.microsoft.com/office/drawing/2014/main" id="{4D26E140-D5D8-4DFB-B3C1-6DDA411B72E7}"/>
                  </a:ext>
                </a:extLst>
              </p:cNvPr>
              <p:cNvSpPr/>
              <p:nvPr/>
            </p:nvSpPr>
            <p:spPr>
              <a:xfrm>
                <a:off x="7614352" y="1442449"/>
                <a:ext cx="598349" cy="523539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771" extrusionOk="0">
                    <a:moveTo>
                      <a:pt x="3167" y="1"/>
                    </a:moveTo>
                    <a:cubicBezTo>
                      <a:pt x="2905" y="682"/>
                      <a:pt x="2411" y="1251"/>
                      <a:pt x="1835" y="1693"/>
                    </a:cubicBezTo>
                    <a:cubicBezTo>
                      <a:pt x="1273" y="2127"/>
                      <a:pt x="659" y="2493"/>
                      <a:pt x="1" y="2770"/>
                    </a:cubicBezTo>
                    <a:cubicBezTo>
                      <a:pt x="742" y="2568"/>
                      <a:pt x="1415" y="2306"/>
                      <a:pt x="2029" y="1842"/>
                    </a:cubicBezTo>
                    <a:cubicBezTo>
                      <a:pt x="2621" y="1386"/>
                      <a:pt x="3025" y="734"/>
                      <a:pt x="3167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352;p30">
                <a:extLst>
                  <a:ext uri="{FF2B5EF4-FFF2-40B4-BE49-F238E27FC236}">
                    <a16:creationId xmlns:a16="http://schemas.microsoft.com/office/drawing/2014/main" id="{2AAC917D-C271-483B-9185-12A1447EC777}"/>
                  </a:ext>
                </a:extLst>
              </p:cNvPr>
              <p:cNvSpPr/>
              <p:nvPr/>
            </p:nvSpPr>
            <p:spPr>
              <a:xfrm>
                <a:off x="7403691" y="1678054"/>
                <a:ext cx="259026" cy="1483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85" extrusionOk="0">
                    <a:moveTo>
                      <a:pt x="124" y="1"/>
                    </a:moveTo>
                    <a:cubicBezTo>
                      <a:pt x="80" y="1"/>
                      <a:pt x="36" y="14"/>
                      <a:pt x="0" y="41"/>
                    </a:cubicBezTo>
                    <a:cubicBezTo>
                      <a:pt x="180" y="236"/>
                      <a:pt x="389" y="408"/>
                      <a:pt x="606" y="565"/>
                    </a:cubicBezTo>
                    <a:cubicBezTo>
                      <a:pt x="719" y="655"/>
                      <a:pt x="846" y="722"/>
                      <a:pt x="981" y="767"/>
                    </a:cubicBezTo>
                    <a:cubicBezTo>
                      <a:pt x="1018" y="779"/>
                      <a:pt x="1056" y="785"/>
                      <a:pt x="1093" y="785"/>
                    </a:cubicBezTo>
                    <a:cubicBezTo>
                      <a:pt x="1198" y="785"/>
                      <a:pt x="1298" y="740"/>
                      <a:pt x="1370" y="663"/>
                    </a:cubicBezTo>
                    <a:cubicBezTo>
                      <a:pt x="1026" y="520"/>
                      <a:pt x="704" y="348"/>
                      <a:pt x="397" y="131"/>
                    </a:cubicBezTo>
                    <a:cubicBezTo>
                      <a:pt x="344" y="86"/>
                      <a:pt x="277" y="49"/>
                      <a:pt x="210" y="19"/>
                    </a:cubicBezTo>
                    <a:cubicBezTo>
                      <a:pt x="183" y="7"/>
                      <a:pt x="153" y="1"/>
                      <a:pt x="124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" name="TextBox 515">
            <a:extLst>
              <a:ext uri="{FF2B5EF4-FFF2-40B4-BE49-F238E27FC236}">
                <a16:creationId xmlns:a16="http://schemas.microsoft.com/office/drawing/2014/main" id="{3866E53C-4877-4F72-93F9-61EFD8549016}"/>
              </a:ext>
            </a:extLst>
          </p:cNvPr>
          <p:cNvSpPr txBox="1"/>
          <p:nvPr/>
        </p:nvSpPr>
        <p:spPr>
          <a:xfrm>
            <a:off x="802311" y="1403662"/>
            <a:ext cx="1792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Read emerging variants </a:t>
            </a:r>
            <a:br>
              <a:rPr lang="en-US" b="0" i="0" u="none" strike="noStrike" dirty="0">
                <a:effectLst/>
                <a:latin typeface="Pathway Gothic One" panose="020B0604020202020204" charset="0"/>
              </a:rPr>
            </a:br>
            <a:r>
              <a:rPr lang="en-US" b="0" i="0" u="none" strike="noStrike" dirty="0">
                <a:effectLst/>
                <a:latin typeface="Pathway Gothic One" panose="020B0604020202020204" charset="0"/>
              </a:rPr>
              <a:t>[July 2021 – June 2021]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DAEE4E36-3DB2-4665-8ACF-B5476439940D}"/>
              </a:ext>
            </a:extLst>
          </p:cNvPr>
          <p:cNvSpPr txBox="1"/>
          <p:nvPr/>
        </p:nvSpPr>
        <p:spPr>
          <a:xfrm>
            <a:off x="804846" y="3783280"/>
            <a:ext cx="1674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Create peptides from </a:t>
            </a:r>
            <a:br>
              <a:rPr lang="en-US" b="0" i="0" u="none" strike="noStrike" dirty="0">
                <a:effectLst/>
                <a:latin typeface="Pathway Gothic One" panose="020B0604020202020204" charset="0"/>
              </a:rPr>
            </a:br>
            <a:r>
              <a:rPr lang="en-US" b="0" i="0" u="none" strike="noStrike" dirty="0">
                <a:effectLst/>
                <a:latin typeface="Pathway Gothic One" panose="020B0604020202020204" charset="0"/>
              </a:rPr>
              <a:t>lineage/variant data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B6B5631E-2185-4597-9B92-8D8503B6119F}"/>
              </a:ext>
            </a:extLst>
          </p:cNvPr>
          <p:cNvSpPr txBox="1"/>
          <p:nvPr/>
        </p:nvSpPr>
        <p:spPr>
          <a:xfrm>
            <a:off x="6537350" y="3893888"/>
            <a:ext cx="1973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Clean, </a:t>
            </a:r>
            <a:r>
              <a:rPr lang="en-US" dirty="0" err="1">
                <a:latin typeface="Pathway Gothic One" panose="020B0604020202020204" charset="0"/>
              </a:rPr>
              <a:t>analyse</a:t>
            </a:r>
            <a:r>
              <a:rPr lang="en-US" dirty="0">
                <a:latin typeface="Pathway Gothic One" panose="020B0604020202020204" charset="0"/>
              </a:rPr>
              <a:t> and create training csv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26681D35-A4FD-4D30-B392-455083BBA4D7}"/>
              </a:ext>
            </a:extLst>
          </p:cNvPr>
          <p:cNvSpPr txBox="1"/>
          <p:nvPr/>
        </p:nvSpPr>
        <p:spPr>
          <a:xfrm>
            <a:off x="6699143" y="1532993"/>
            <a:ext cx="1967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Extract all lineages, locate their mutations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20" name="Google Shape;1088;p49">
            <a:extLst>
              <a:ext uri="{FF2B5EF4-FFF2-40B4-BE49-F238E27FC236}">
                <a16:creationId xmlns:a16="http://schemas.microsoft.com/office/drawing/2014/main" id="{FB4336E6-F7FF-4B85-B16C-6B1704CF7043}"/>
              </a:ext>
            </a:extLst>
          </p:cNvPr>
          <p:cNvSpPr txBox="1">
            <a:spLocks/>
          </p:cNvSpPr>
          <p:nvPr/>
        </p:nvSpPr>
        <p:spPr>
          <a:xfrm flipH="1">
            <a:off x="3208340" y="1791124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2.1</a:t>
            </a:r>
          </a:p>
        </p:txBody>
      </p:sp>
      <p:sp>
        <p:nvSpPr>
          <p:cNvPr id="521" name="Google Shape;1088;p49">
            <a:extLst>
              <a:ext uri="{FF2B5EF4-FFF2-40B4-BE49-F238E27FC236}">
                <a16:creationId xmlns:a16="http://schemas.microsoft.com/office/drawing/2014/main" id="{064CBDAC-8AE1-4A3E-94AA-E46F15E141E6}"/>
              </a:ext>
            </a:extLst>
          </p:cNvPr>
          <p:cNvSpPr txBox="1">
            <a:spLocks/>
          </p:cNvSpPr>
          <p:nvPr/>
        </p:nvSpPr>
        <p:spPr>
          <a:xfrm flipH="1">
            <a:off x="5221462" y="179689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2.2</a:t>
            </a:r>
          </a:p>
        </p:txBody>
      </p:sp>
      <p:sp>
        <p:nvSpPr>
          <p:cNvPr id="522" name="Google Shape;1088;p49">
            <a:extLst>
              <a:ext uri="{FF2B5EF4-FFF2-40B4-BE49-F238E27FC236}">
                <a16:creationId xmlns:a16="http://schemas.microsoft.com/office/drawing/2014/main" id="{A0C86153-1C2D-4956-8142-D86B4C199596}"/>
              </a:ext>
            </a:extLst>
          </p:cNvPr>
          <p:cNvSpPr txBox="1">
            <a:spLocks/>
          </p:cNvSpPr>
          <p:nvPr/>
        </p:nvSpPr>
        <p:spPr>
          <a:xfrm flipH="1">
            <a:off x="3199269" y="359712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2.3</a:t>
            </a:r>
          </a:p>
        </p:txBody>
      </p:sp>
      <p:sp>
        <p:nvSpPr>
          <p:cNvPr id="523" name="Google Shape;1088;p49">
            <a:extLst>
              <a:ext uri="{FF2B5EF4-FFF2-40B4-BE49-F238E27FC236}">
                <a16:creationId xmlns:a16="http://schemas.microsoft.com/office/drawing/2014/main" id="{2EC51031-EE21-4966-A878-0AA79EB6723F}"/>
              </a:ext>
            </a:extLst>
          </p:cNvPr>
          <p:cNvSpPr txBox="1">
            <a:spLocks/>
          </p:cNvSpPr>
          <p:nvPr/>
        </p:nvSpPr>
        <p:spPr>
          <a:xfrm flipH="1">
            <a:off x="5180593" y="3592380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79028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B9E85-4BFA-497F-8955-9C542B10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08" y="3876948"/>
            <a:ext cx="1114196" cy="1239588"/>
          </a:xfrm>
          <a:prstGeom prst="rect">
            <a:avLst/>
          </a:prstGeom>
        </p:spPr>
      </p:pic>
      <p:pic>
        <p:nvPicPr>
          <p:cNvPr id="7170" name="Picture 2" descr="isirv">
            <a:extLst>
              <a:ext uri="{FF2B5EF4-FFF2-40B4-BE49-F238E27FC236}">
                <a16:creationId xmlns:a16="http://schemas.microsoft.com/office/drawing/2014/main" id="{9C98CF8F-932E-4FF1-AC0B-6C7517A3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35" y="26964"/>
            <a:ext cx="826665" cy="3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2.1. Read emerging variants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77F1FCF-B66C-4017-9768-AE4F70E2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31" y="1335329"/>
            <a:ext cx="7350913" cy="1910312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3051516" y="3569171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Fig8.  First rows of emerging variants table for July 21’</a:t>
            </a:r>
            <a:endParaRPr lang="en-US" dirty="0">
              <a:latin typeface="Pathway Gothic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8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2.2: Extract all Lineages and find metadata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81A2F-13A1-4682-957D-C8B44BE8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564" y="-5873"/>
            <a:ext cx="903436" cy="284070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3051517" y="4571739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Fig9. B.1.1.7 Lineage Report and table of mutations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272CA-C0F0-45F6-829C-51EE845A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19" y="1153071"/>
            <a:ext cx="6334085" cy="703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D951A1-F549-4F06-BDD6-53063E822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30719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4C236-1048-4DF6-8E95-A0FC1C525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510" y="2000902"/>
            <a:ext cx="3952537" cy="21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8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2.3. Create peptides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3051517" y="418694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Fig10.  Example  outputs of peptide creation for random lineage (up), variant (down) 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8143E-01EC-47D4-AFBD-AC69EE8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92" y="2590443"/>
            <a:ext cx="4782416" cy="1225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4E877-247D-44F9-82A8-9A8939572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62"/>
          <a:stretch/>
        </p:blipFill>
        <p:spPr>
          <a:xfrm>
            <a:off x="2125432" y="1065470"/>
            <a:ext cx="5139312" cy="11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2.4. Cleaning and analyzing data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5169435" y="4167896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Fig12.  </a:t>
            </a:r>
            <a:r>
              <a:rPr lang="en-US" dirty="0">
                <a:latin typeface="Pathway Gothic One" panose="020B0604020202020204" charset="0"/>
              </a:rPr>
              <a:t>Number of variants per month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8690992-4415-4C29-9C91-7821132A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1797423"/>
            <a:ext cx="3967663" cy="209251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A8CED36-2AC8-4E74-A0ED-CB59D5DC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BA50B781-C2D4-475E-8F07-F44480B40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7423"/>
            <a:ext cx="4474503" cy="17649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48D361-E790-4E06-B3AB-94F9999F63AE}"/>
              </a:ext>
            </a:extLst>
          </p:cNvPr>
          <p:cNvSpPr txBox="1"/>
          <p:nvPr/>
        </p:nvSpPr>
        <p:spPr>
          <a:xfrm>
            <a:off x="593338" y="416789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Fig11.  </a:t>
            </a:r>
            <a:r>
              <a:rPr lang="en-US" dirty="0">
                <a:latin typeface="Pathway Gothic One" panose="020B0604020202020204" charset="0"/>
              </a:rPr>
              <a:t>GISAID plots on the emergence ranking and number of locations </a:t>
            </a:r>
          </a:p>
        </p:txBody>
      </p:sp>
    </p:spTree>
    <p:extLst>
      <p:ext uri="{BB962C8B-B14F-4D97-AF65-F5344CB8AC3E}">
        <p14:creationId xmlns:p14="http://schemas.microsoft.com/office/powerpoint/2010/main" val="126806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97114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Fig13.  </a:t>
            </a:r>
            <a:r>
              <a:rPr lang="en-US" dirty="0">
                <a:latin typeface="Pathway Gothic One" panose="020B0604020202020204" charset="0"/>
              </a:rPr>
              <a:t>Alignment chart and bar plot of the 5 most common lineages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506BC3B-378F-4FD7-89C0-E0090915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13" y="1387672"/>
            <a:ext cx="4446587" cy="2407095"/>
          </a:xfrm>
          <a:prstGeom prst="rect">
            <a:avLst/>
          </a:prstGeom>
        </p:spPr>
      </p:pic>
      <p:pic>
        <p:nvPicPr>
          <p:cNvPr id="7" name="Picture 6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F5B00A6F-48E0-4DD8-855A-57085468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8" y="277548"/>
            <a:ext cx="4494110" cy="421717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FFA5EC5-D2CF-4E14-A7C9-10C8E67C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4"/>
          <p:cNvGrpSpPr/>
          <p:nvPr/>
        </p:nvGrpSpPr>
        <p:grpSpPr>
          <a:xfrm>
            <a:off x="5802198" y="2050168"/>
            <a:ext cx="1589730" cy="1612939"/>
            <a:chOff x="3605950" y="3926100"/>
            <a:chExt cx="657375" cy="667000"/>
          </a:xfrm>
        </p:grpSpPr>
        <p:sp>
          <p:nvSpPr>
            <p:cNvPr id="390" name="Google Shape;390;p34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4"/>
          <p:cNvSpPr txBox="1">
            <a:spLocks noGrp="1"/>
          </p:cNvSpPr>
          <p:nvPr>
            <p:ph type="title"/>
          </p:nvPr>
        </p:nvSpPr>
        <p:spPr>
          <a:xfrm>
            <a:off x="1973648" y="1610086"/>
            <a:ext cx="2737733" cy="794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3. Models, Results</a:t>
            </a:r>
          </a:p>
        </p:txBody>
      </p:sp>
      <p:sp>
        <p:nvSpPr>
          <p:cNvPr id="429" name="Google Shape;429;p34"/>
          <p:cNvSpPr txBox="1">
            <a:spLocks noGrp="1"/>
          </p:cNvSpPr>
          <p:nvPr>
            <p:ph type="subTitle" idx="4294967295"/>
          </p:nvPr>
        </p:nvSpPr>
        <p:spPr>
          <a:xfrm>
            <a:off x="2094962" y="2318744"/>
            <a:ext cx="2959100" cy="135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What are Transformers?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At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ention is all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Training and evaluation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Masking mutations </a:t>
            </a:r>
          </a:p>
        </p:txBody>
      </p: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389;p34">
            <a:extLst>
              <a:ext uri="{FF2B5EF4-FFF2-40B4-BE49-F238E27FC236}">
                <a16:creationId xmlns:a16="http://schemas.microsoft.com/office/drawing/2014/main" id="{AE8539E7-D19F-4D15-A78D-DC553B7F22D8}"/>
              </a:ext>
            </a:extLst>
          </p:cNvPr>
          <p:cNvGrpSpPr/>
          <p:nvPr/>
        </p:nvGrpSpPr>
        <p:grpSpPr>
          <a:xfrm>
            <a:off x="5610418" y="4283294"/>
            <a:ext cx="703058" cy="709037"/>
            <a:chOff x="3605950" y="3926100"/>
            <a:chExt cx="657375" cy="667000"/>
          </a:xfrm>
        </p:grpSpPr>
        <p:sp>
          <p:nvSpPr>
            <p:cNvPr id="84" name="Google Shape;390;p34">
              <a:extLst>
                <a:ext uri="{FF2B5EF4-FFF2-40B4-BE49-F238E27FC236}">
                  <a16:creationId xmlns:a16="http://schemas.microsoft.com/office/drawing/2014/main" id="{E142DF2F-C0C2-4E00-AAC2-95D1C98446BB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1;p34">
              <a:extLst>
                <a:ext uri="{FF2B5EF4-FFF2-40B4-BE49-F238E27FC236}">
                  <a16:creationId xmlns:a16="http://schemas.microsoft.com/office/drawing/2014/main" id="{7CA331B1-4B4D-44C0-B4F9-5A12419A9CD5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2;p34">
              <a:extLst>
                <a:ext uri="{FF2B5EF4-FFF2-40B4-BE49-F238E27FC236}">
                  <a16:creationId xmlns:a16="http://schemas.microsoft.com/office/drawing/2014/main" id="{F2953FF7-C040-450F-B806-BD20ABAEDE1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3;p34">
              <a:extLst>
                <a:ext uri="{FF2B5EF4-FFF2-40B4-BE49-F238E27FC236}">
                  <a16:creationId xmlns:a16="http://schemas.microsoft.com/office/drawing/2014/main" id="{C6E75B9D-C5BB-4539-9AA9-9D0A7B2DA407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4;p34">
              <a:extLst>
                <a:ext uri="{FF2B5EF4-FFF2-40B4-BE49-F238E27FC236}">
                  <a16:creationId xmlns:a16="http://schemas.microsoft.com/office/drawing/2014/main" id="{A08C93FC-3445-4CD4-B4FE-53D724E9E74D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5;p34">
              <a:extLst>
                <a:ext uri="{FF2B5EF4-FFF2-40B4-BE49-F238E27FC236}">
                  <a16:creationId xmlns:a16="http://schemas.microsoft.com/office/drawing/2014/main" id="{4B9320ED-8FEE-42D4-947D-FD7ED79122ED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6;p34">
              <a:extLst>
                <a:ext uri="{FF2B5EF4-FFF2-40B4-BE49-F238E27FC236}">
                  <a16:creationId xmlns:a16="http://schemas.microsoft.com/office/drawing/2014/main" id="{4C3F28E6-7166-482E-B73A-FD0472348D4E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7;p34">
              <a:extLst>
                <a:ext uri="{FF2B5EF4-FFF2-40B4-BE49-F238E27FC236}">
                  <a16:creationId xmlns:a16="http://schemas.microsoft.com/office/drawing/2014/main" id="{B80CB91B-8C7F-4B26-87C4-E2D541098109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8;p34">
              <a:extLst>
                <a:ext uri="{FF2B5EF4-FFF2-40B4-BE49-F238E27FC236}">
                  <a16:creationId xmlns:a16="http://schemas.microsoft.com/office/drawing/2014/main" id="{D887FC97-8DDF-4F6F-AAC9-A4AC0FF6FF32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9;p34">
              <a:extLst>
                <a:ext uri="{FF2B5EF4-FFF2-40B4-BE49-F238E27FC236}">
                  <a16:creationId xmlns:a16="http://schemas.microsoft.com/office/drawing/2014/main" id="{59608C22-8484-40ED-8DDF-50ACECCA9D8C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0;p34">
              <a:extLst>
                <a:ext uri="{FF2B5EF4-FFF2-40B4-BE49-F238E27FC236}">
                  <a16:creationId xmlns:a16="http://schemas.microsoft.com/office/drawing/2014/main" id="{4206B837-D980-4E23-B69D-0758527AF995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01;p34">
              <a:extLst>
                <a:ext uri="{FF2B5EF4-FFF2-40B4-BE49-F238E27FC236}">
                  <a16:creationId xmlns:a16="http://schemas.microsoft.com/office/drawing/2014/main" id="{4722703D-A259-4298-B786-9054A7888511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02;p34">
              <a:extLst>
                <a:ext uri="{FF2B5EF4-FFF2-40B4-BE49-F238E27FC236}">
                  <a16:creationId xmlns:a16="http://schemas.microsoft.com/office/drawing/2014/main" id="{3A34D660-CEA6-4AE6-A442-88DDE59AB3FA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3;p34">
              <a:extLst>
                <a:ext uri="{FF2B5EF4-FFF2-40B4-BE49-F238E27FC236}">
                  <a16:creationId xmlns:a16="http://schemas.microsoft.com/office/drawing/2014/main" id="{358C4D2E-5E42-455E-9295-A0C3639B5BA4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04;p34">
              <a:extLst>
                <a:ext uri="{FF2B5EF4-FFF2-40B4-BE49-F238E27FC236}">
                  <a16:creationId xmlns:a16="http://schemas.microsoft.com/office/drawing/2014/main" id="{177DF128-F3A4-4B53-ACD9-4801BD01ADB3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05;p34">
              <a:extLst>
                <a:ext uri="{FF2B5EF4-FFF2-40B4-BE49-F238E27FC236}">
                  <a16:creationId xmlns:a16="http://schemas.microsoft.com/office/drawing/2014/main" id="{DE9F1088-5B67-49CA-9C56-5D69C148F041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06;p34">
              <a:extLst>
                <a:ext uri="{FF2B5EF4-FFF2-40B4-BE49-F238E27FC236}">
                  <a16:creationId xmlns:a16="http://schemas.microsoft.com/office/drawing/2014/main" id="{C671E6BD-05F8-4E65-AC77-46F25E29B5F0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07;p34">
              <a:extLst>
                <a:ext uri="{FF2B5EF4-FFF2-40B4-BE49-F238E27FC236}">
                  <a16:creationId xmlns:a16="http://schemas.microsoft.com/office/drawing/2014/main" id="{E7E7C256-81FF-442F-932A-2BED641C952B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08;p34">
              <a:extLst>
                <a:ext uri="{FF2B5EF4-FFF2-40B4-BE49-F238E27FC236}">
                  <a16:creationId xmlns:a16="http://schemas.microsoft.com/office/drawing/2014/main" id="{D1DF8DE1-04B9-4C5F-BF06-DFEC6EA1D76A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9;p34">
              <a:extLst>
                <a:ext uri="{FF2B5EF4-FFF2-40B4-BE49-F238E27FC236}">
                  <a16:creationId xmlns:a16="http://schemas.microsoft.com/office/drawing/2014/main" id="{9119DA22-7968-4446-B480-2D878AE34677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0;p34">
              <a:extLst>
                <a:ext uri="{FF2B5EF4-FFF2-40B4-BE49-F238E27FC236}">
                  <a16:creationId xmlns:a16="http://schemas.microsoft.com/office/drawing/2014/main" id="{37621C43-5A49-4A62-A4D5-04DCF63450B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1;p34">
              <a:extLst>
                <a:ext uri="{FF2B5EF4-FFF2-40B4-BE49-F238E27FC236}">
                  <a16:creationId xmlns:a16="http://schemas.microsoft.com/office/drawing/2014/main" id="{A8AFC62E-B472-48E0-9E5A-31EF14B48F17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2;p34">
              <a:extLst>
                <a:ext uri="{FF2B5EF4-FFF2-40B4-BE49-F238E27FC236}">
                  <a16:creationId xmlns:a16="http://schemas.microsoft.com/office/drawing/2014/main" id="{66EE8637-6DC9-4D0B-95B9-1E3FCCB17725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3;p34">
              <a:extLst>
                <a:ext uri="{FF2B5EF4-FFF2-40B4-BE49-F238E27FC236}">
                  <a16:creationId xmlns:a16="http://schemas.microsoft.com/office/drawing/2014/main" id="{F4F7ABBD-3269-42D2-B074-98F122B80282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4;p34">
              <a:extLst>
                <a:ext uri="{FF2B5EF4-FFF2-40B4-BE49-F238E27FC236}">
                  <a16:creationId xmlns:a16="http://schemas.microsoft.com/office/drawing/2014/main" id="{770348B3-FF58-4DF5-947E-8E3F3C4E27C6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5;p34">
              <a:extLst>
                <a:ext uri="{FF2B5EF4-FFF2-40B4-BE49-F238E27FC236}">
                  <a16:creationId xmlns:a16="http://schemas.microsoft.com/office/drawing/2014/main" id="{FF037AB5-C02A-4466-8ACF-03B819C8B81A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6;p34">
              <a:extLst>
                <a:ext uri="{FF2B5EF4-FFF2-40B4-BE49-F238E27FC236}">
                  <a16:creationId xmlns:a16="http://schemas.microsoft.com/office/drawing/2014/main" id="{2BC3ABD5-E007-4AED-8921-B43A934203E1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7;p34">
              <a:extLst>
                <a:ext uri="{FF2B5EF4-FFF2-40B4-BE49-F238E27FC236}">
                  <a16:creationId xmlns:a16="http://schemas.microsoft.com/office/drawing/2014/main" id="{4FD1BEA5-B32A-4DF8-820B-4D95D3E729D5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18;p34">
              <a:extLst>
                <a:ext uri="{FF2B5EF4-FFF2-40B4-BE49-F238E27FC236}">
                  <a16:creationId xmlns:a16="http://schemas.microsoft.com/office/drawing/2014/main" id="{8DD8F2A5-E388-41A1-A481-A56AF5F33E14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19;p34">
              <a:extLst>
                <a:ext uri="{FF2B5EF4-FFF2-40B4-BE49-F238E27FC236}">
                  <a16:creationId xmlns:a16="http://schemas.microsoft.com/office/drawing/2014/main" id="{AEA30120-CB56-443C-BB9B-EA15C39280AF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0;p34">
              <a:extLst>
                <a:ext uri="{FF2B5EF4-FFF2-40B4-BE49-F238E27FC236}">
                  <a16:creationId xmlns:a16="http://schemas.microsoft.com/office/drawing/2014/main" id="{AFA0ABEA-CF62-4435-ACB8-B70041770B74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1;p34">
              <a:extLst>
                <a:ext uri="{FF2B5EF4-FFF2-40B4-BE49-F238E27FC236}">
                  <a16:creationId xmlns:a16="http://schemas.microsoft.com/office/drawing/2014/main" id="{09BAC847-223D-4CA3-8A1A-6DA272692118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2;p34">
              <a:extLst>
                <a:ext uri="{FF2B5EF4-FFF2-40B4-BE49-F238E27FC236}">
                  <a16:creationId xmlns:a16="http://schemas.microsoft.com/office/drawing/2014/main" id="{3CAD0EAB-6FBA-4320-B81D-9425C10CE615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3;p34">
              <a:extLst>
                <a:ext uri="{FF2B5EF4-FFF2-40B4-BE49-F238E27FC236}">
                  <a16:creationId xmlns:a16="http://schemas.microsoft.com/office/drawing/2014/main" id="{948B7170-1AD7-4B74-B5FE-C3979E12C97A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4;p34">
              <a:extLst>
                <a:ext uri="{FF2B5EF4-FFF2-40B4-BE49-F238E27FC236}">
                  <a16:creationId xmlns:a16="http://schemas.microsoft.com/office/drawing/2014/main" id="{AD9198E8-796C-4EA7-90D5-5654D35DDA2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5;p34">
              <a:extLst>
                <a:ext uri="{FF2B5EF4-FFF2-40B4-BE49-F238E27FC236}">
                  <a16:creationId xmlns:a16="http://schemas.microsoft.com/office/drawing/2014/main" id="{500D710E-A372-4CB9-8EB7-27D607D85F53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6;p34">
              <a:extLst>
                <a:ext uri="{FF2B5EF4-FFF2-40B4-BE49-F238E27FC236}">
                  <a16:creationId xmlns:a16="http://schemas.microsoft.com/office/drawing/2014/main" id="{976B47F8-2DF8-48AC-8C94-B5120E4FC8FE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7;p34">
              <a:extLst>
                <a:ext uri="{FF2B5EF4-FFF2-40B4-BE49-F238E27FC236}">
                  <a16:creationId xmlns:a16="http://schemas.microsoft.com/office/drawing/2014/main" id="{CBEF40CB-87CD-4DC6-B018-996DB4082337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824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Fig14. </a:t>
            </a:r>
            <a:r>
              <a:rPr lang="en-US" dirty="0">
                <a:latin typeface="Pathway Gothic One" panose="020B0604020202020204" charset="0"/>
              </a:rPr>
              <a:t>The classical Transformer architecture;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 diagram (left); formula (right) 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 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78" y="866776"/>
            <a:ext cx="3373759" cy="357187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“Attention is all you need”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C0843C1-37B1-4CCA-AEBB-ED3B82A7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71" y="2130098"/>
            <a:ext cx="3513138" cy="8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7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Idea [Esperanto]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FAA38-0CF3-4BB7-9230-ABF3F410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0" y="1104900"/>
            <a:ext cx="4471030" cy="293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1632F0-9A1C-4DEB-9804-E83F7BE90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4077EC-2BF6-4CA8-A6BD-F076B4FB9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794" y="682625"/>
            <a:ext cx="3566041" cy="3778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A0EBEB-5179-416C-8B94-268CC5C51895}"/>
              </a:ext>
            </a:extLst>
          </p:cNvPr>
          <p:cNvSpPr txBox="1"/>
          <p:nvPr/>
        </p:nvSpPr>
        <p:spPr>
          <a:xfrm>
            <a:off x="3061042" y="4460875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Fig15. </a:t>
            </a:r>
            <a:r>
              <a:rPr lang="en-US" b="1" dirty="0" err="1">
                <a:latin typeface="Pathway Gothic One" panose="020B0604020202020204" charset="0"/>
              </a:rPr>
              <a:t>FillMaskPipeline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simple sentence (left), complex sentence (right)</a:t>
            </a:r>
          </a:p>
        </p:txBody>
      </p:sp>
    </p:spTree>
    <p:extLst>
      <p:ext uri="{BB962C8B-B14F-4D97-AF65-F5344CB8AC3E}">
        <p14:creationId xmlns:p14="http://schemas.microsoft.com/office/powerpoint/2010/main" val="354602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1485;p55">
            <a:extLst>
              <a:ext uri="{FF2B5EF4-FFF2-40B4-BE49-F238E27FC236}">
                <a16:creationId xmlns:a16="http://schemas.microsoft.com/office/drawing/2014/main" id="{76665E17-A0BC-42BB-B576-1E6CA00F5CC5}"/>
              </a:ext>
            </a:extLst>
          </p:cNvPr>
          <p:cNvGrpSpPr/>
          <p:nvPr/>
        </p:nvGrpSpPr>
        <p:grpSpPr>
          <a:xfrm rot="2650049">
            <a:off x="3677713" y="2266094"/>
            <a:ext cx="1275049" cy="1272071"/>
            <a:chOff x="3605950" y="3926100"/>
            <a:chExt cx="657375" cy="667000"/>
          </a:xfrm>
          <a:solidFill>
            <a:schemeClr val="tx1"/>
          </a:solidFill>
        </p:grpSpPr>
        <p:sp>
          <p:nvSpPr>
            <p:cNvPr id="64" name="Google Shape;1486;p55">
              <a:extLst>
                <a:ext uri="{FF2B5EF4-FFF2-40B4-BE49-F238E27FC236}">
                  <a16:creationId xmlns:a16="http://schemas.microsoft.com/office/drawing/2014/main" id="{609CF011-64FC-40FB-A18B-1BE5289F355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87;p55">
              <a:extLst>
                <a:ext uri="{FF2B5EF4-FFF2-40B4-BE49-F238E27FC236}">
                  <a16:creationId xmlns:a16="http://schemas.microsoft.com/office/drawing/2014/main" id="{E4E0B429-2307-48AD-B0B5-B321E54A4AB9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88;p55">
              <a:extLst>
                <a:ext uri="{FF2B5EF4-FFF2-40B4-BE49-F238E27FC236}">
                  <a16:creationId xmlns:a16="http://schemas.microsoft.com/office/drawing/2014/main" id="{58D14986-48C5-4463-B034-51588D96E49A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89;p55">
              <a:extLst>
                <a:ext uri="{FF2B5EF4-FFF2-40B4-BE49-F238E27FC236}">
                  <a16:creationId xmlns:a16="http://schemas.microsoft.com/office/drawing/2014/main" id="{54E2381A-FE1A-457F-A216-6DDB3D172A4F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90;p55">
              <a:extLst>
                <a:ext uri="{FF2B5EF4-FFF2-40B4-BE49-F238E27FC236}">
                  <a16:creationId xmlns:a16="http://schemas.microsoft.com/office/drawing/2014/main" id="{4E81BEC4-4931-444E-A2D2-7FD9DDB27C6C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91;p55">
              <a:extLst>
                <a:ext uri="{FF2B5EF4-FFF2-40B4-BE49-F238E27FC236}">
                  <a16:creationId xmlns:a16="http://schemas.microsoft.com/office/drawing/2014/main" id="{314F4F47-EA75-48FB-B0F8-55A72B79ADAB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92;p55">
              <a:extLst>
                <a:ext uri="{FF2B5EF4-FFF2-40B4-BE49-F238E27FC236}">
                  <a16:creationId xmlns:a16="http://schemas.microsoft.com/office/drawing/2014/main" id="{D475BA33-A1DE-4402-8146-55C71F672CE2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93;p55">
              <a:extLst>
                <a:ext uri="{FF2B5EF4-FFF2-40B4-BE49-F238E27FC236}">
                  <a16:creationId xmlns:a16="http://schemas.microsoft.com/office/drawing/2014/main" id="{56EA3B1B-C33C-4495-BCDA-344102C9392E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94;p55">
              <a:extLst>
                <a:ext uri="{FF2B5EF4-FFF2-40B4-BE49-F238E27FC236}">
                  <a16:creationId xmlns:a16="http://schemas.microsoft.com/office/drawing/2014/main" id="{AFB24D3A-D2B4-40C0-92EA-C06062A50ADB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95;p55">
              <a:extLst>
                <a:ext uri="{FF2B5EF4-FFF2-40B4-BE49-F238E27FC236}">
                  <a16:creationId xmlns:a16="http://schemas.microsoft.com/office/drawing/2014/main" id="{5C56C258-5BB7-4E88-AED0-C015DD4532D2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96;p55">
              <a:extLst>
                <a:ext uri="{FF2B5EF4-FFF2-40B4-BE49-F238E27FC236}">
                  <a16:creationId xmlns:a16="http://schemas.microsoft.com/office/drawing/2014/main" id="{1D170076-1F33-4B51-8249-DB7E7B43F988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97;p55">
              <a:extLst>
                <a:ext uri="{FF2B5EF4-FFF2-40B4-BE49-F238E27FC236}">
                  <a16:creationId xmlns:a16="http://schemas.microsoft.com/office/drawing/2014/main" id="{EB65331C-8569-497D-B5F6-77871536361C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98;p55">
              <a:extLst>
                <a:ext uri="{FF2B5EF4-FFF2-40B4-BE49-F238E27FC236}">
                  <a16:creationId xmlns:a16="http://schemas.microsoft.com/office/drawing/2014/main" id="{360B2AE3-D2A2-4886-9CF2-0EAF0EC95971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99;p55">
              <a:extLst>
                <a:ext uri="{FF2B5EF4-FFF2-40B4-BE49-F238E27FC236}">
                  <a16:creationId xmlns:a16="http://schemas.microsoft.com/office/drawing/2014/main" id="{AC75358A-BF10-42CC-B50F-0C776227AB00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00;p55">
              <a:extLst>
                <a:ext uri="{FF2B5EF4-FFF2-40B4-BE49-F238E27FC236}">
                  <a16:creationId xmlns:a16="http://schemas.microsoft.com/office/drawing/2014/main" id="{68F00F96-5D00-4CBC-A1A7-C1CEA05088BB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01;p55">
              <a:extLst>
                <a:ext uri="{FF2B5EF4-FFF2-40B4-BE49-F238E27FC236}">
                  <a16:creationId xmlns:a16="http://schemas.microsoft.com/office/drawing/2014/main" id="{579AC83A-2E9F-4BFF-8174-14466FE4ABF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02;p55">
              <a:extLst>
                <a:ext uri="{FF2B5EF4-FFF2-40B4-BE49-F238E27FC236}">
                  <a16:creationId xmlns:a16="http://schemas.microsoft.com/office/drawing/2014/main" id="{1B3512CF-9147-40B3-83F3-15C6F2EC6DCC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03;p55">
              <a:extLst>
                <a:ext uri="{FF2B5EF4-FFF2-40B4-BE49-F238E27FC236}">
                  <a16:creationId xmlns:a16="http://schemas.microsoft.com/office/drawing/2014/main" id="{A4B40EA5-5E53-4E31-9AC5-47CB82204DAF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04;p55">
              <a:extLst>
                <a:ext uri="{FF2B5EF4-FFF2-40B4-BE49-F238E27FC236}">
                  <a16:creationId xmlns:a16="http://schemas.microsoft.com/office/drawing/2014/main" id="{C6DB3447-846F-4B76-B13C-D88EEE15B30F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05;p55">
              <a:extLst>
                <a:ext uri="{FF2B5EF4-FFF2-40B4-BE49-F238E27FC236}">
                  <a16:creationId xmlns:a16="http://schemas.microsoft.com/office/drawing/2014/main" id="{AAE7D610-D542-45DD-BCF1-D8E6802577C9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06;p55">
              <a:extLst>
                <a:ext uri="{FF2B5EF4-FFF2-40B4-BE49-F238E27FC236}">
                  <a16:creationId xmlns:a16="http://schemas.microsoft.com/office/drawing/2014/main" id="{06AB47B7-5EDD-4900-A767-BF6BB60537F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07;p55">
              <a:extLst>
                <a:ext uri="{FF2B5EF4-FFF2-40B4-BE49-F238E27FC236}">
                  <a16:creationId xmlns:a16="http://schemas.microsoft.com/office/drawing/2014/main" id="{BBF492B7-1358-4CA6-BA2D-475A0CF2C33F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08;p55">
              <a:extLst>
                <a:ext uri="{FF2B5EF4-FFF2-40B4-BE49-F238E27FC236}">
                  <a16:creationId xmlns:a16="http://schemas.microsoft.com/office/drawing/2014/main" id="{0C5F5633-CCE3-4F3E-85F7-2BE9CB5B86E8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09;p55">
              <a:extLst>
                <a:ext uri="{FF2B5EF4-FFF2-40B4-BE49-F238E27FC236}">
                  <a16:creationId xmlns:a16="http://schemas.microsoft.com/office/drawing/2014/main" id="{CE42A78F-59AA-467E-83F8-841D47B2252F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10;p55">
              <a:extLst>
                <a:ext uri="{FF2B5EF4-FFF2-40B4-BE49-F238E27FC236}">
                  <a16:creationId xmlns:a16="http://schemas.microsoft.com/office/drawing/2014/main" id="{62D7A218-1391-4380-81E6-4473390645A6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11;p55">
              <a:extLst>
                <a:ext uri="{FF2B5EF4-FFF2-40B4-BE49-F238E27FC236}">
                  <a16:creationId xmlns:a16="http://schemas.microsoft.com/office/drawing/2014/main" id="{38AACD6C-9D6F-4163-A78C-E6050A17E78B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12;p55">
              <a:extLst>
                <a:ext uri="{FF2B5EF4-FFF2-40B4-BE49-F238E27FC236}">
                  <a16:creationId xmlns:a16="http://schemas.microsoft.com/office/drawing/2014/main" id="{695F9C69-EAA8-478E-BD8A-AD3101DDA4FA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13;p55">
              <a:extLst>
                <a:ext uri="{FF2B5EF4-FFF2-40B4-BE49-F238E27FC236}">
                  <a16:creationId xmlns:a16="http://schemas.microsoft.com/office/drawing/2014/main" id="{2259BDC3-9410-49B6-8F0C-31B98DF668CC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14;p55">
              <a:extLst>
                <a:ext uri="{FF2B5EF4-FFF2-40B4-BE49-F238E27FC236}">
                  <a16:creationId xmlns:a16="http://schemas.microsoft.com/office/drawing/2014/main" id="{31936DC4-ED04-461D-B135-96684479FB89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15;p55">
              <a:extLst>
                <a:ext uri="{FF2B5EF4-FFF2-40B4-BE49-F238E27FC236}">
                  <a16:creationId xmlns:a16="http://schemas.microsoft.com/office/drawing/2014/main" id="{76D593C8-F76F-4473-8D23-54DF203BB984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16;p55">
              <a:extLst>
                <a:ext uri="{FF2B5EF4-FFF2-40B4-BE49-F238E27FC236}">
                  <a16:creationId xmlns:a16="http://schemas.microsoft.com/office/drawing/2014/main" id="{212E7A22-928C-4CB5-8037-7D87591FFA1D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17;p55">
              <a:extLst>
                <a:ext uri="{FF2B5EF4-FFF2-40B4-BE49-F238E27FC236}">
                  <a16:creationId xmlns:a16="http://schemas.microsoft.com/office/drawing/2014/main" id="{70D24C95-34CB-43E5-A92E-1350D30C81CA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18;p55">
              <a:extLst>
                <a:ext uri="{FF2B5EF4-FFF2-40B4-BE49-F238E27FC236}">
                  <a16:creationId xmlns:a16="http://schemas.microsoft.com/office/drawing/2014/main" id="{73E55C60-83B1-4395-99D1-B398604A680A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19;p55">
              <a:extLst>
                <a:ext uri="{FF2B5EF4-FFF2-40B4-BE49-F238E27FC236}">
                  <a16:creationId xmlns:a16="http://schemas.microsoft.com/office/drawing/2014/main" id="{36CB5CCA-4EFE-43AE-99F2-9564A3723D98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0;p55">
              <a:extLst>
                <a:ext uri="{FF2B5EF4-FFF2-40B4-BE49-F238E27FC236}">
                  <a16:creationId xmlns:a16="http://schemas.microsoft.com/office/drawing/2014/main" id="{ED0280E5-AF2F-4911-B2E7-162627606D5F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21;p55">
              <a:extLst>
                <a:ext uri="{FF2B5EF4-FFF2-40B4-BE49-F238E27FC236}">
                  <a16:creationId xmlns:a16="http://schemas.microsoft.com/office/drawing/2014/main" id="{78A36A67-08E9-4A55-9A8F-EB2AEE1E3B97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22;p55">
              <a:extLst>
                <a:ext uri="{FF2B5EF4-FFF2-40B4-BE49-F238E27FC236}">
                  <a16:creationId xmlns:a16="http://schemas.microsoft.com/office/drawing/2014/main" id="{6D875387-EC96-4626-AF62-4CDFFFA35319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23;p55">
              <a:extLst>
                <a:ext uri="{FF2B5EF4-FFF2-40B4-BE49-F238E27FC236}">
                  <a16:creationId xmlns:a16="http://schemas.microsoft.com/office/drawing/2014/main" id="{5083F75B-0F5F-44B3-AA69-6659F9723712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375;p33">
            <a:extLst>
              <a:ext uri="{FF2B5EF4-FFF2-40B4-BE49-F238E27FC236}">
                <a16:creationId xmlns:a16="http://schemas.microsoft.com/office/drawing/2014/main" id="{F95D9B49-A634-46F7-8C99-522D51B21469}"/>
              </a:ext>
            </a:extLst>
          </p:cNvPr>
          <p:cNvGrpSpPr/>
          <p:nvPr/>
        </p:nvGrpSpPr>
        <p:grpSpPr>
          <a:xfrm>
            <a:off x="3887841" y="2453627"/>
            <a:ext cx="902807" cy="2296816"/>
            <a:chOff x="4086150" y="1186000"/>
            <a:chExt cx="971700" cy="2406553"/>
          </a:xfrm>
          <a:solidFill>
            <a:schemeClr val="tx1"/>
          </a:solidFill>
        </p:grpSpPr>
        <p:sp>
          <p:nvSpPr>
            <p:cNvPr id="142" name="Google Shape;376;p33">
              <a:extLst>
                <a:ext uri="{FF2B5EF4-FFF2-40B4-BE49-F238E27FC236}">
                  <a16:creationId xmlns:a16="http://schemas.microsoft.com/office/drawing/2014/main" id="{57797533-E880-4EF6-9991-7F8F440EF0EE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377;p33">
              <a:extLst>
                <a:ext uri="{FF2B5EF4-FFF2-40B4-BE49-F238E27FC236}">
                  <a16:creationId xmlns:a16="http://schemas.microsoft.com/office/drawing/2014/main" id="{76026FDA-201E-4158-B145-02CC580A5B6C}"/>
                </a:ext>
              </a:extLst>
            </p:cNvPr>
            <p:cNvCxnSpPr>
              <a:cxnSpLocks/>
            </p:cNvCxnSpPr>
            <p:nvPr/>
          </p:nvCxnSpPr>
          <p:spPr>
            <a:xfrm>
              <a:off x="4132075" y="2678153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378;p33">
              <a:extLst>
                <a:ext uri="{FF2B5EF4-FFF2-40B4-BE49-F238E27FC236}">
                  <a16:creationId xmlns:a16="http://schemas.microsoft.com/office/drawing/2014/main" id="{55B69B89-88CB-4C03-BEDC-2857BBAA1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2549" y="3124262"/>
              <a:ext cx="677275" cy="11091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" name="Google Shape;1485;p55">
            <a:extLst>
              <a:ext uri="{FF2B5EF4-FFF2-40B4-BE49-F238E27FC236}">
                <a16:creationId xmlns:a16="http://schemas.microsoft.com/office/drawing/2014/main" id="{16BC22C7-26D6-4DEC-BB15-746C8FC65BC7}"/>
              </a:ext>
            </a:extLst>
          </p:cNvPr>
          <p:cNvGrpSpPr/>
          <p:nvPr/>
        </p:nvGrpSpPr>
        <p:grpSpPr>
          <a:xfrm>
            <a:off x="4177326" y="3544037"/>
            <a:ext cx="1334317" cy="1422639"/>
            <a:chOff x="3605950" y="3926100"/>
            <a:chExt cx="657375" cy="667000"/>
          </a:xfrm>
          <a:solidFill>
            <a:schemeClr val="accent5">
              <a:lumMod val="75000"/>
            </a:schemeClr>
          </a:solidFill>
        </p:grpSpPr>
        <p:sp>
          <p:nvSpPr>
            <p:cNvPr id="103" name="Google Shape;1486;p55">
              <a:extLst>
                <a:ext uri="{FF2B5EF4-FFF2-40B4-BE49-F238E27FC236}">
                  <a16:creationId xmlns:a16="http://schemas.microsoft.com/office/drawing/2014/main" id="{6E868415-3577-4FA3-A917-D10DCE986500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87;p55">
              <a:extLst>
                <a:ext uri="{FF2B5EF4-FFF2-40B4-BE49-F238E27FC236}">
                  <a16:creationId xmlns:a16="http://schemas.microsoft.com/office/drawing/2014/main" id="{FA0AF4AC-8E78-4404-B915-56FE31853399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88;p55">
              <a:extLst>
                <a:ext uri="{FF2B5EF4-FFF2-40B4-BE49-F238E27FC236}">
                  <a16:creationId xmlns:a16="http://schemas.microsoft.com/office/drawing/2014/main" id="{4380BF29-38B1-4DCB-88A6-F6E3612F24C6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9;p55">
              <a:extLst>
                <a:ext uri="{FF2B5EF4-FFF2-40B4-BE49-F238E27FC236}">
                  <a16:creationId xmlns:a16="http://schemas.microsoft.com/office/drawing/2014/main" id="{A570F327-9E47-4EA5-917F-0C43D9D6C1DA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90;p55">
              <a:extLst>
                <a:ext uri="{FF2B5EF4-FFF2-40B4-BE49-F238E27FC236}">
                  <a16:creationId xmlns:a16="http://schemas.microsoft.com/office/drawing/2014/main" id="{473C6E41-C654-40B7-8E73-4B8CF015E833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91;p55">
              <a:extLst>
                <a:ext uri="{FF2B5EF4-FFF2-40B4-BE49-F238E27FC236}">
                  <a16:creationId xmlns:a16="http://schemas.microsoft.com/office/drawing/2014/main" id="{F21E7139-893E-455D-A93F-B854D17A525D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92;p55">
              <a:extLst>
                <a:ext uri="{FF2B5EF4-FFF2-40B4-BE49-F238E27FC236}">
                  <a16:creationId xmlns:a16="http://schemas.microsoft.com/office/drawing/2014/main" id="{B9E7E003-C9AB-4DBC-807A-673FDBD70E75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93;p55">
              <a:extLst>
                <a:ext uri="{FF2B5EF4-FFF2-40B4-BE49-F238E27FC236}">
                  <a16:creationId xmlns:a16="http://schemas.microsoft.com/office/drawing/2014/main" id="{2D5049DD-34BE-4A2F-BD5A-9952F9524E16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4;p55">
              <a:extLst>
                <a:ext uri="{FF2B5EF4-FFF2-40B4-BE49-F238E27FC236}">
                  <a16:creationId xmlns:a16="http://schemas.microsoft.com/office/drawing/2014/main" id="{EE8454F0-6741-49F2-BC38-5ED9C9488AAD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5;p55">
              <a:extLst>
                <a:ext uri="{FF2B5EF4-FFF2-40B4-BE49-F238E27FC236}">
                  <a16:creationId xmlns:a16="http://schemas.microsoft.com/office/drawing/2014/main" id="{2D112AE0-F23C-42F2-87CD-0EFDB1B54AAC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6;p55">
              <a:extLst>
                <a:ext uri="{FF2B5EF4-FFF2-40B4-BE49-F238E27FC236}">
                  <a16:creationId xmlns:a16="http://schemas.microsoft.com/office/drawing/2014/main" id="{A83CAC49-DFBC-428F-B40A-7FA9C832ADA4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7;p55">
              <a:extLst>
                <a:ext uri="{FF2B5EF4-FFF2-40B4-BE49-F238E27FC236}">
                  <a16:creationId xmlns:a16="http://schemas.microsoft.com/office/drawing/2014/main" id="{FC2F0B85-4753-40AA-92DF-8052B246A3D3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8;p55">
              <a:extLst>
                <a:ext uri="{FF2B5EF4-FFF2-40B4-BE49-F238E27FC236}">
                  <a16:creationId xmlns:a16="http://schemas.microsoft.com/office/drawing/2014/main" id="{0C45A68C-0D46-4D9A-8FFA-167062075CA6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9;p55">
              <a:extLst>
                <a:ext uri="{FF2B5EF4-FFF2-40B4-BE49-F238E27FC236}">
                  <a16:creationId xmlns:a16="http://schemas.microsoft.com/office/drawing/2014/main" id="{696764A0-37BC-49E8-BB84-9AA631C80BFB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00;p55">
              <a:extLst>
                <a:ext uri="{FF2B5EF4-FFF2-40B4-BE49-F238E27FC236}">
                  <a16:creationId xmlns:a16="http://schemas.microsoft.com/office/drawing/2014/main" id="{65958F0A-82AB-44D5-84BC-2891D410696A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01;p55">
              <a:extLst>
                <a:ext uri="{FF2B5EF4-FFF2-40B4-BE49-F238E27FC236}">
                  <a16:creationId xmlns:a16="http://schemas.microsoft.com/office/drawing/2014/main" id="{53915467-0BDE-4A54-A16B-885D42E22D34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02;p55">
              <a:extLst>
                <a:ext uri="{FF2B5EF4-FFF2-40B4-BE49-F238E27FC236}">
                  <a16:creationId xmlns:a16="http://schemas.microsoft.com/office/drawing/2014/main" id="{6AC8F2DD-990A-4CCF-B1D7-F90892591880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03;p55">
              <a:extLst>
                <a:ext uri="{FF2B5EF4-FFF2-40B4-BE49-F238E27FC236}">
                  <a16:creationId xmlns:a16="http://schemas.microsoft.com/office/drawing/2014/main" id="{3088AD37-E503-4959-87FD-34E56F055FE8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4;p55">
              <a:extLst>
                <a:ext uri="{FF2B5EF4-FFF2-40B4-BE49-F238E27FC236}">
                  <a16:creationId xmlns:a16="http://schemas.microsoft.com/office/drawing/2014/main" id="{F793FA80-2618-465B-B303-77EEF1CF06B6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05;p55">
              <a:extLst>
                <a:ext uri="{FF2B5EF4-FFF2-40B4-BE49-F238E27FC236}">
                  <a16:creationId xmlns:a16="http://schemas.microsoft.com/office/drawing/2014/main" id="{7A68F533-D450-408C-9F6F-88B10E7ED07A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6;p55">
              <a:extLst>
                <a:ext uri="{FF2B5EF4-FFF2-40B4-BE49-F238E27FC236}">
                  <a16:creationId xmlns:a16="http://schemas.microsoft.com/office/drawing/2014/main" id="{978A2C7D-D299-4765-8D93-429F6274621B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7;p55">
              <a:extLst>
                <a:ext uri="{FF2B5EF4-FFF2-40B4-BE49-F238E27FC236}">
                  <a16:creationId xmlns:a16="http://schemas.microsoft.com/office/drawing/2014/main" id="{C2F2C9E4-6509-4955-8605-C5A3E27F040A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8;p55">
              <a:extLst>
                <a:ext uri="{FF2B5EF4-FFF2-40B4-BE49-F238E27FC236}">
                  <a16:creationId xmlns:a16="http://schemas.microsoft.com/office/drawing/2014/main" id="{E7708593-54A1-476B-95A4-E6611484E482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9;p55">
              <a:extLst>
                <a:ext uri="{FF2B5EF4-FFF2-40B4-BE49-F238E27FC236}">
                  <a16:creationId xmlns:a16="http://schemas.microsoft.com/office/drawing/2014/main" id="{525A0333-136A-4D32-A8C0-E05423D4C927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10;p55">
              <a:extLst>
                <a:ext uri="{FF2B5EF4-FFF2-40B4-BE49-F238E27FC236}">
                  <a16:creationId xmlns:a16="http://schemas.microsoft.com/office/drawing/2014/main" id="{BFC4F3E3-8DC2-456A-9A17-AAC33A08035F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11;p55">
              <a:extLst>
                <a:ext uri="{FF2B5EF4-FFF2-40B4-BE49-F238E27FC236}">
                  <a16:creationId xmlns:a16="http://schemas.microsoft.com/office/drawing/2014/main" id="{6BA6B9B2-6D43-4723-954B-0B5DCF9CAD7E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12;p55">
              <a:extLst>
                <a:ext uri="{FF2B5EF4-FFF2-40B4-BE49-F238E27FC236}">
                  <a16:creationId xmlns:a16="http://schemas.microsoft.com/office/drawing/2014/main" id="{F6FCB41A-CFCD-4224-AD5D-270B6B0E9D15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13;p55">
              <a:extLst>
                <a:ext uri="{FF2B5EF4-FFF2-40B4-BE49-F238E27FC236}">
                  <a16:creationId xmlns:a16="http://schemas.microsoft.com/office/drawing/2014/main" id="{7A661CFD-613B-47B6-9D98-EE66D880F2F6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4;p55">
              <a:extLst>
                <a:ext uri="{FF2B5EF4-FFF2-40B4-BE49-F238E27FC236}">
                  <a16:creationId xmlns:a16="http://schemas.microsoft.com/office/drawing/2014/main" id="{876B80FD-13DF-426B-B0A9-F41AC9DC345E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5;p55">
              <a:extLst>
                <a:ext uri="{FF2B5EF4-FFF2-40B4-BE49-F238E27FC236}">
                  <a16:creationId xmlns:a16="http://schemas.microsoft.com/office/drawing/2014/main" id="{173DFD62-1E2A-4283-B28C-0715B53FF217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6;p55">
              <a:extLst>
                <a:ext uri="{FF2B5EF4-FFF2-40B4-BE49-F238E27FC236}">
                  <a16:creationId xmlns:a16="http://schemas.microsoft.com/office/drawing/2014/main" id="{D25FC398-2FA3-4370-BDE1-650B198F14B8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17;p55">
              <a:extLst>
                <a:ext uri="{FF2B5EF4-FFF2-40B4-BE49-F238E27FC236}">
                  <a16:creationId xmlns:a16="http://schemas.microsoft.com/office/drawing/2014/main" id="{89F3B6CD-777D-41BC-9305-A53F95516DAF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8;p55">
              <a:extLst>
                <a:ext uri="{FF2B5EF4-FFF2-40B4-BE49-F238E27FC236}">
                  <a16:creationId xmlns:a16="http://schemas.microsoft.com/office/drawing/2014/main" id="{BE2C0722-6A9D-49A8-B621-3200DE2C5BFA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9;p55">
              <a:extLst>
                <a:ext uri="{FF2B5EF4-FFF2-40B4-BE49-F238E27FC236}">
                  <a16:creationId xmlns:a16="http://schemas.microsoft.com/office/drawing/2014/main" id="{AD366864-D86D-4BDC-B2D1-27AA93267C2E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20;p55">
              <a:extLst>
                <a:ext uri="{FF2B5EF4-FFF2-40B4-BE49-F238E27FC236}">
                  <a16:creationId xmlns:a16="http://schemas.microsoft.com/office/drawing/2014/main" id="{AF6D5F5A-D5D3-4298-AD52-770D6F01960F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21;p55">
              <a:extLst>
                <a:ext uri="{FF2B5EF4-FFF2-40B4-BE49-F238E27FC236}">
                  <a16:creationId xmlns:a16="http://schemas.microsoft.com/office/drawing/2014/main" id="{0A898204-A898-4677-8032-8BEC7D292820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22;p55">
              <a:extLst>
                <a:ext uri="{FF2B5EF4-FFF2-40B4-BE49-F238E27FC236}">
                  <a16:creationId xmlns:a16="http://schemas.microsoft.com/office/drawing/2014/main" id="{8027D8AB-2693-4BF8-B215-844D30A498E0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23;p55">
              <a:extLst>
                <a:ext uri="{FF2B5EF4-FFF2-40B4-BE49-F238E27FC236}">
                  <a16:creationId xmlns:a16="http://schemas.microsoft.com/office/drawing/2014/main" id="{0DB571BA-8DAD-4674-805A-0D9858524143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485;p55">
            <a:extLst>
              <a:ext uri="{FF2B5EF4-FFF2-40B4-BE49-F238E27FC236}">
                <a16:creationId xmlns:a16="http://schemas.microsoft.com/office/drawing/2014/main" id="{6A6496A7-4A73-418E-940D-D6C1B192B49D}"/>
              </a:ext>
            </a:extLst>
          </p:cNvPr>
          <p:cNvGrpSpPr/>
          <p:nvPr/>
        </p:nvGrpSpPr>
        <p:grpSpPr>
          <a:xfrm>
            <a:off x="4158272" y="896158"/>
            <a:ext cx="1280713" cy="1326748"/>
            <a:chOff x="3605950" y="3926100"/>
            <a:chExt cx="657375" cy="66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5" name="Google Shape;1486;p55">
              <a:extLst>
                <a:ext uri="{FF2B5EF4-FFF2-40B4-BE49-F238E27FC236}">
                  <a16:creationId xmlns:a16="http://schemas.microsoft.com/office/drawing/2014/main" id="{1A1F2052-44A6-437A-82AF-A80DF22896E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7;p55">
              <a:extLst>
                <a:ext uri="{FF2B5EF4-FFF2-40B4-BE49-F238E27FC236}">
                  <a16:creationId xmlns:a16="http://schemas.microsoft.com/office/drawing/2014/main" id="{BBA8DA6A-08EE-4AE9-9391-DEBA45CB0CDE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8;p55">
              <a:extLst>
                <a:ext uri="{FF2B5EF4-FFF2-40B4-BE49-F238E27FC236}">
                  <a16:creationId xmlns:a16="http://schemas.microsoft.com/office/drawing/2014/main" id="{0C7D6AFB-23A7-4E16-8842-FE36EF77D68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89;p55">
              <a:extLst>
                <a:ext uri="{FF2B5EF4-FFF2-40B4-BE49-F238E27FC236}">
                  <a16:creationId xmlns:a16="http://schemas.microsoft.com/office/drawing/2014/main" id="{08375858-A00C-4BFE-AE28-FC645AFAFB34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490;p55">
              <a:extLst>
                <a:ext uri="{FF2B5EF4-FFF2-40B4-BE49-F238E27FC236}">
                  <a16:creationId xmlns:a16="http://schemas.microsoft.com/office/drawing/2014/main" id="{65D5AFA8-4317-47BA-B752-0D36DD41A961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1;p55">
              <a:extLst>
                <a:ext uri="{FF2B5EF4-FFF2-40B4-BE49-F238E27FC236}">
                  <a16:creationId xmlns:a16="http://schemas.microsoft.com/office/drawing/2014/main" id="{25B01C78-721A-412D-92EC-23436AA91C82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2;p55">
              <a:extLst>
                <a:ext uri="{FF2B5EF4-FFF2-40B4-BE49-F238E27FC236}">
                  <a16:creationId xmlns:a16="http://schemas.microsoft.com/office/drawing/2014/main" id="{5B068F10-1C91-446E-A3DE-AC54BD423621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3;p55">
              <a:extLst>
                <a:ext uri="{FF2B5EF4-FFF2-40B4-BE49-F238E27FC236}">
                  <a16:creationId xmlns:a16="http://schemas.microsoft.com/office/drawing/2014/main" id="{CB5F6769-FA9F-48D0-8420-7D3E685EA1A2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4;p55">
              <a:extLst>
                <a:ext uri="{FF2B5EF4-FFF2-40B4-BE49-F238E27FC236}">
                  <a16:creationId xmlns:a16="http://schemas.microsoft.com/office/drawing/2014/main" id="{57BE5A52-1594-404C-B62D-44DFFF7E5117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5;p55">
              <a:extLst>
                <a:ext uri="{FF2B5EF4-FFF2-40B4-BE49-F238E27FC236}">
                  <a16:creationId xmlns:a16="http://schemas.microsoft.com/office/drawing/2014/main" id="{AE10DD18-D813-4FA3-B3F8-36EDEB0CB084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6;p55">
              <a:extLst>
                <a:ext uri="{FF2B5EF4-FFF2-40B4-BE49-F238E27FC236}">
                  <a16:creationId xmlns:a16="http://schemas.microsoft.com/office/drawing/2014/main" id="{D6AE480D-1920-4014-8444-884C16FD479A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7;p55">
              <a:extLst>
                <a:ext uri="{FF2B5EF4-FFF2-40B4-BE49-F238E27FC236}">
                  <a16:creationId xmlns:a16="http://schemas.microsoft.com/office/drawing/2014/main" id="{FF2F5C1A-96F1-473F-9392-BC65A034A10D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8;p55">
              <a:extLst>
                <a:ext uri="{FF2B5EF4-FFF2-40B4-BE49-F238E27FC236}">
                  <a16:creationId xmlns:a16="http://schemas.microsoft.com/office/drawing/2014/main" id="{B5EC8857-DBEC-4B81-85FD-18E79230D1DB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99;p55">
              <a:extLst>
                <a:ext uri="{FF2B5EF4-FFF2-40B4-BE49-F238E27FC236}">
                  <a16:creationId xmlns:a16="http://schemas.microsoft.com/office/drawing/2014/main" id="{F8B98428-45EC-419F-911F-CCB7D894460D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0;p55">
              <a:extLst>
                <a:ext uri="{FF2B5EF4-FFF2-40B4-BE49-F238E27FC236}">
                  <a16:creationId xmlns:a16="http://schemas.microsoft.com/office/drawing/2014/main" id="{2D95DDF0-4986-4AC5-BB02-EC8E5A8C8E0E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1;p55">
              <a:extLst>
                <a:ext uri="{FF2B5EF4-FFF2-40B4-BE49-F238E27FC236}">
                  <a16:creationId xmlns:a16="http://schemas.microsoft.com/office/drawing/2014/main" id="{E4D6038F-86C5-4D1F-9379-8B8C97BBBD99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2;p55">
              <a:extLst>
                <a:ext uri="{FF2B5EF4-FFF2-40B4-BE49-F238E27FC236}">
                  <a16:creationId xmlns:a16="http://schemas.microsoft.com/office/drawing/2014/main" id="{080D0801-0219-4B57-9AC8-23C787933778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3;p55">
              <a:extLst>
                <a:ext uri="{FF2B5EF4-FFF2-40B4-BE49-F238E27FC236}">
                  <a16:creationId xmlns:a16="http://schemas.microsoft.com/office/drawing/2014/main" id="{D1104D63-AAC2-490E-9BFD-E878D736E138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4;p55">
              <a:extLst>
                <a:ext uri="{FF2B5EF4-FFF2-40B4-BE49-F238E27FC236}">
                  <a16:creationId xmlns:a16="http://schemas.microsoft.com/office/drawing/2014/main" id="{0DAD8AE4-9787-42AE-95DF-410BA15F78AE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5;p55">
              <a:extLst>
                <a:ext uri="{FF2B5EF4-FFF2-40B4-BE49-F238E27FC236}">
                  <a16:creationId xmlns:a16="http://schemas.microsoft.com/office/drawing/2014/main" id="{637589F3-2A65-47E3-B78C-7E26EEACE091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6;p55">
              <a:extLst>
                <a:ext uri="{FF2B5EF4-FFF2-40B4-BE49-F238E27FC236}">
                  <a16:creationId xmlns:a16="http://schemas.microsoft.com/office/drawing/2014/main" id="{05D73CF2-7E05-49A5-BF76-84D0B2F9FFC1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7;p55">
              <a:extLst>
                <a:ext uri="{FF2B5EF4-FFF2-40B4-BE49-F238E27FC236}">
                  <a16:creationId xmlns:a16="http://schemas.microsoft.com/office/drawing/2014/main" id="{2358CC88-4C5F-43B0-B6D6-EEC99FC89E55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8;p55">
              <a:extLst>
                <a:ext uri="{FF2B5EF4-FFF2-40B4-BE49-F238E27FC236}">
                  <a16:creationId xmlns:a16="http://schemas.microsoft.com/office/drawing/2014/main" id="{743B4B3F-EB5B-45E6-9D0C-84DEFA6427FE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9;p55">
              <a:extLst>
                <a:ext uri="{FF2B5EF4-FFF2-40B4-BE49-F238E27FC236}">
                  <a16:creationId xmlns:a16="http://schemas.microsoft.com/office/drawing/2014/main" id="{F1286FEA-89D6-4262-8D91-9B01A385F09E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0;p55">
              <a:extLst>
                <a:ext uri="{FF2B5EF4-FFF2-40B4-BE49-F238E27FC236}">
                  <a16:creationId xmlns:a16="http://schemas.microsoft.com/office/drawing/2014/main" id="{F51E2526-987C-469F-A63F-7C504D14BB50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1;p55">
              <a:extLst>
                <a:ext uri="{FF2B5EF4-FFF2-40B4-BE49-F238E27FC236}">
                  <a16:creationId xmlns:a16="http://schemas.microsoft.com/office/drawing/2014/main" id="{94C0AC80-BCF4-4E82-994F-0BB054E9427A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2;p55">
              <a:extLst>
                <a:ext uri="{FF2B5EF4-FFF2-40B4-BE49-F238E27FC236}">
                  <a16:creationId xmlns:a16="http://schemas.microsoft.com/office/drawing/2014/main" id="{B29A3089-F1A1-4074-9ACF-2185C2E304C8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3;p55">
              <a:extLst>
                <a:ext uri="{FF2B5EF4-FFF2-40B4-BE49-F238E27FC236}">
                  <a16:creationId xmlns:a16="http://schemas.microsoft.com/office/drawing/2014/main" id="{BB00A464-76EE-4711-B37E-B7C2626C238E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4;p55">
              <a:extLst>
                <a:ext uri="{FF2B5EF4-FFF2-40B4-BE49-F238E27FC236}">
                  <a16:creationId xmlns:a16="http://schemas.microsoft.com/office/drawing/2014/main" id="{2FA83C6C-FF68-4FC8-A2EF-9E6FF66C4041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5;p55">
              <a:extLst>
                <a:ext uri="{FF2B5EF4-FFF2-40B4-BE49-F238E27FC236}">
                  <a16:creationId xmlns:a16="http://schemas.microsoft.com/office/drawing/2014/main" id="{ED85BD39-A343-4D09-A211-2206C2265914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6;p55">
              <a:extLst>
                <a:ext uri="{FF2B5EF4-FFF2-40B4-BE49-F238E27FC236}">
                  <a16:creationId xmlns:a16="http://schemas.microsoft.com/office/drawing/2014/main" id="{00E0187F-75A1-470D-B496-17BD86276B23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7;p55">
              <a:extLst>
                <a:ext uri="{FF2B5EF4-FFF2-40B4-BE49-F238E27FC236}">
                  <a16:creationId xmlns:a16="http://schemas.microsoft.com/office/drawing/2014/main" id="{2A0D23DF-55A4-4161-A494-56B4E8E1E694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8;p55">
              <a:extLst>
                <a:ext uri="{FF2B5EF4-FFF2-40B4-BE49-F238E27FC236}">
                  <a16:creationId xmlns:a16="http://schemas.microsoft.com/office/drawing/2014/main" id="{39285743-77B9-4DF0-9CFB-423474FB591A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9;p55">
              <a:extLst>
                <a:ext uri="{FF2B5EF4-FFF2-40B4-BE49-F238E27FC236}">
                  <a16:creationId xmlns:a16="http://schemas.microsoft.com/office/drawing/2014/main" id="{D58DA7D9-661C-486F-8879-CF5473B0B003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0;p55">
              <a:extLst>
                <a:ext uri="{FF2B5EF4-FFF2-40B4-BE49-F238E27FC236}">
                  <a16:creationId xmlns:a16="http://schemas.microsoft.com/office/drawing/2014/main" id="{9E36A490-E344-4FD8-9177-17B0281FC82B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1;p55">
              <a:extLst>
                <a:ext uri="{FF2B5EF4-FFF2-40B4-BE49-F238E27FC236}">
                  <a16:creationId xmlns:a16="http://schemas.microsoft.com/office/drawing/2014/main" id="{6481AE86-FFF8-4AB0-BAA7-6F5F8F4519F3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2;p55">
              <a:extLst>
                <a:ext uri="{FF2B5EF4-FFF2-40B4-BE49-F238E27FC236}">
                  <a16:creationId xmlns:a16="http://schemas.microsoft.com/office/drawing/2014/main" id="{90C1263B-96E9-4EBD-AC03-D914BD2489B2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3;p55">
              <a:extLst>
                <a:ext uri="{FF2B5EF4-FFF2-40B4-BE49-F238E27FC236}">
                  <a16:creationId xmlns:a16="http://schemas.microsoft.com/office/drawing/2014/main" id="{448F1C42-C044-4465-8E92-C58D26112036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33"/>
          <p:cNvGrpSpPr/>
          <p:nvPr/>
        </p:nvGrpSpPr>
        <p:grpSpPr>
          <a:xfrm>
            <a:off x="3929099" y="1116372"/>
            <a:ext cx="1319666" cy="916140"/>
            <a:chOff x="3600450" y="1186000"/>
            <a:chExt cx="1457400" cy="9717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64" name="Google Shape;364;p33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5" name="Google Shape;365;p33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3"/>
            <p:cNvCxnSpPr>
              <a:cxnSpLocks/>
              <a:stCxn id="36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7" name="Google Shape;367;p33"/>
          <p:cNvSpPr txBox="1">
            <a:spLocks noGrp="1"/>
          </p:cNvSpPr>
          <p:nvPr>
            <p:ph type="title" idx="3"/>
          </p:nvPr>
        </p:nvSpPr>
        <p:spPr>
          <a:xfrm>
            <a:off x="2949467" y="75642"/>
            <a:ext cx="3714416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PROJECT CONTENT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 flipH="1">
            <a:off x="1082490" y="1573636"/>
            <a:ext cx="2589733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>
                    <a:lumMod val="75000"/>
                  </a:schemeClr>
                </a:solidFill>
              </a:rPr>
              <a:t>SARS-CoV-2 emergence 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>
                    <a:lumMod val="75000"/>
                  </a:schemeClr>
                </a:solidFill>
              </a:rPr>
              <a:t>Importance of the glycoprotein</a:t>
            </a:r>
            <a:br>
              <a:rPr lang="en" sz="1200" dirty="0">
                <a:solidFill>
                  <a:schemeClr val="bg1">
                    <a:lumMod val="75000"/>
                  </a:schemeClr>
                </a:solidFill>
              </a:rPr>
            </a:br>
            <a:endParaRPr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4464198" y="1272251"/>
            <a:ext cx="70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2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Introduction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4"/>
          </p:nvPr>
        </p:nvSpPr>
        <p:spPr>
          <a:xfrm flipH="1">
            <a:off x="5372529" y="2772612"/>
            <a:ext cx="2805545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interpretation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acquisition [GISAID]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preprocessing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analysis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0" name="Google Shape;380;p33"/>
          <p:cNvSpPr txBox="1">
            <a:spLocks noGrp="1"/>
          </p:cNvSpPr>
          <p:nvPr>
            <p:ph type="subTitle" idx="5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Dataset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6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Transformers architecture 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Results and discussion </a:t>
            </a:r>
            <a:endParaRPr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2" name="Google Shape;382;p33"/>
          <p:cNvSpPr txBox="1">
            <a:spLocks noGrp="1"/>
          </p:cNvSpPr>
          <p:nvPr>
            <p:ph type="subTitle" idx="7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3. Models, Reults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3" name="Google Shape;383;p33"/>
          <p:cNvSpPr txBox="1">
            <a:spLocks noGrp="1"/>
          </p:cNvSpPr>
          <p:nvPr>
            <p:ph type="title" idx="8"/>
          </p:nvPr>
        </p:nvSpPr>
        <p:spPr>
          <a:xfrm>
            <a:off x="3978424" y="2614383"/>
            <a:ext cx="70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9"/>
          </p:nvPr>
        </p:nvSpPr>
        <p:spPr>
          <a:xfrm>
            <a:off x="4478869" y="3954027"/>
            <a:ext cx="70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03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145" name="Google Shape;377;p33">
            <a:extLst>
              <a:ext uri="{FF2B5EF4-FFF2-40B4-BE49-F238E27FC236}">
                <a16:creationId xmlns:a16="http://schemas.microsoft.com/office/drawing/2014/main" id="{43DF3E7B-F554-4811-85CF-7B43D7D15F26}"/>
              </a:ext>
            </a:extLst>
          </p:cNvPr>
          <p:cNvCxnSpPr/>
          <p:nvPr/>
        </p:nvCxnSpPr>
        <p:spPr>
          <a:xfrm>
            <a:off x="3597829" y="2633371"/>
            <a:ext cx="0" cy="872704"/>
          </a:xfrm>
          <a:prstGeom prst="straightConnector1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378;p33">
            <a:extLst>
              <a:ext uri="{FF2B5EF4-FFF2-40B4-BE49-F238E27FC236}">
                <a16:creationId xmlns:a16="http://schemas.microsoft.com/office/drawing/2014/main" id="{3ECCE03F-1C5E-4611-8F4A-7E0C0BF6909A}"/>
              </a:ext>
            </a:extLst>
          </p:cNvPr>
          <p:cNvCxnSpPr/>
          <p:nvPr/>
        </p:nvCxnSpPr>
        <p:spPr>
          <a:xfrm rot="10800000">
            <a:off x="3588979" y="3069723"/>
            <a:ext cx="451264" cy="0"/>
          </a:xfrm>
          <a:prstGeom prst="straightConnector1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Tokenization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7C479-062D-4727-BF61-D3A5ED2FE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9"/>
          <a:stretch/>
        </p:blipFill>
        <p:spPr>
          <a:xfrm>
            <a:off x="1066063" y="2748731"/>
            <a:ext cx="7277100" cy="1171442"/>
          </a:xfrm>
          <a:prstGeom prst="rect">
            <a:avLst/>
          </a:prstGeom>
        </p:spPr>
      </p:pic>
      <p:grpSp>
        <p:nvGrpSpPr>
          <p:cNvPr id="5" name="Google Shape;1964;p25">
            <a:extLst>
              <a:ext uri="{FF2B5EF4-FFF2-40B4-BE49-F238E27FC236}">
                <a16:creationId xmlns:a16="http://schemas.microsoft.com/office/drawing/2014/main" id="{E3DFA584-7DFA-4135-977E-553CBADA367D}"/>
              </a:ext>
            </a:extLst>
          </p:cNvPr>
          <p:cNvGrpSpPr/>
          <p:nvPr/>
        </p:nvGrpSpPr>
        <p:grpSpPr>
          <a:xfrm rot="16200000">
            <a:off x="4131059" y="-284577"/>
            <a:ext cx="1147107" cy="3548750"/>
            <a:chOff x="4004199" y="1187855"/>
            <a:chExt cx="1147107" cy="3548750"/>
          </a:xfrm>
        </p:grpSpPr>
        <p:sp>
          <p:nvSpPr>
            <p:cNvPr id="44" name="Google Shape;2002;p25">
              <a:extLst>
                <a:ext uri="{FF2B5EF4-FFF2-40B4-BE49-F238E27FC236}">
                  <a16:creationId xmlns:a16="http://schemas.microsoft.com/office/drawing/2014/main" id="{1D4D6A91-B09B-4F4E-9059-E60F887DCFE7}"/>
                </a:ext>
              </a:extLst>
            </p:cNvPr>
            <p:cNvSpPr/>
            <p:nvPr/>
          </p:nvSpPr>
          <p:spPr>
            <a:xfrm rot="15768228">
              <a:off x="3987292" y="4504363"/>
              <a:ext cx="195850" cy="50093"/>
            </a:xfrm>
            <a:custGeom>
              <a:avLst/>
              <a:gdLst/>
              <a:ahLst/>
              <a:cxnLst/>
              <a:rect l="l" t="t" r="r" b="b"/>
              <a:pathLst>
                <a:path w="6072" h="727" extrusionOk="0">
                  <a:moveTo>
                    <a:pt x="1" y="1"/>
                  </a:moveTo>
                  <a:lnTo>
                    <a:pt x="1" y="727"/>
                  </a:lnTo>
                  <a:lnTo>
                    <a:pt x="6071" y="72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016;p25">
              <a:extLst>
                <a:ext uri="{FF2B5EF4-FFF2-40B4-BE49-F238E27FC236}">
                  <a16:creationId xmlns:a16="http://schemas.microsoft.com/office/drawing/2014/main" id="{B5BFD515-A457-44F2-A30F-2B8417EB9432}"/>
                </a:ext>
              </a:extLst>
            </p:cNvPr>
            <p:cNvSpPr/>
            <p:nvPr/>
          </p:nvSpPr>
          <p:spPr>
            <a:xfrm rot="18967228">
              <a:off x="4251530" y="3742400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0"/>
                  </a:moveTo>
                  <a:lnTo>
                    <a:pt x="1" y="726"/>
                  </a:lnTo>
                  <a:lnTo>
                    <a:pt x="4237" y="72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998;p25">
              <a:extLst>
                <a:ext uri="{FF2B5EF4-FFF2-40B4-BE49-F238E27FC236}">
                  <a16:creationId xmlns:a16="http://schemas.microsoft.com/office/drawing/2014/main" id="{753283A5-5DCF-4920-A606-34B861363D39}"/>
                </a:ext>
              </a:extLst>
            </p:cNvPr>
            <p:cNvSpPr/>
            <p:nvPr/>
          </p:nvSpPr>
          <p:spPr>
            <a:xfrm rot="3430724">
              <a:off x="4739599" y="2146116"/>
              <a:ext cx="381295" cy="53277"/>
            </a:xfrm>
            <a:custGeom>
              <a:avLst/>
              <a:gdLst/>
              <a:ahLst/>
              <a:cxnLst/>
              <a:rect l="l" t="t" r="r" b="b"/>
              <a:pathLst>
                <a:path w="5203" h="727" extrusionOk="0">
                  <a:moveTo>
                    <a:pt x="0" y="0"/>
                  </a:moveTo>
                  <a:lnTo>
                    <a:pt x="0" y="726"/>
                  </a:lnTo>
                  <a:lnTo>
                    <a:pt x="5203" y="726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2000;p25">
              <a:extLst>
                <a:ext uri="{FF2B5EF4-FFF2-40B4-BE49-F238E27FC236}">
                  <a16:creationId xmlns:a16="http://schemas.microsoft.com/office/drawing/2014/main" id="{B59B5621-E76D-4EEA-B1A2-44B87A5BE567}"/>
                </a:ext>
              </a:extLst>
            </p:cNvPr>
            <p:cNvSpPr/>
            <p:nvPr/>
          </p:nvSpPr>
          <p:spPr>
            <a:xfrm rot="4654456">
              <a:off x="4882046" y="2415361"/>
              <a:ext cx="322206" cy="45719"/>
            </a:xfrm>
            <a:custGeom>
              <a:avLst/>
              <a:gdLst/>
              <a:ahLst/>
              <a:cxnLst/>
              <a:rect l="l" t="t" r="r" b="b"/>
              <a:pathLst>
                <a:path w="6079" h="728" extrusionOk="0">
                  <a:moveTo>
                    <a:pt x="1" y="1"/>
                  </a:moveTo>
                  <a:lnTo>
                    <a:pt x="1" y="727"/>
                  </a:lnTo>
                  <a:lnTo>
                    <a:pt x="6079" y="727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2004;p25">
              <a:extLst>
                <a:ext uri="{FF2B5EF4-FFF2-40B4-BE49-F238E27FC236}">
                  <a16:creationId xmlns:a16="http://schemas.microsoft.com/office/drawing/2014/main" id="{C9C32E6C-C123-49D8-A6B7-8FF2EE641642}"/>
                </a:ext>
              </a:extLst>
            </p:cNvPr>
            <p:cNvSpPr/>
            <p:nvPr/>
          </p:nvSpPr>
          <p:spPr>
            <a:xfrm rot="6098426">
              <a:off x="4854751" y="2946010"/>
              <a:ext cx="314332" cy="45719"/>
            </a:xfrm>
            <a:custGeom>
              <a:avLst/>
              <a:gdLst/>
              <a:ahLst/>
              <a:cxnLst/>
              <a:rect l="l" t="t" r="r" b="b"/>
              <a:pathLst>
                <a:path w="607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6079" y="726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2010;p25">
              <a:extLst>
                <a:ext uri="{FF2B5EF4-FFF2-40B4-BE49-F238E27FC236}">
                  <a16:creationId xmlns:a16="http://schemas.microsoft.com/office/drawing/2014/main" id="{7A8F1D42-68B0-42EE-8D39-21048B5B7092}"/>
                </a:ext>
              </a:extLst>
            </p:cNvPr>
            <p:cNvSpPr/>
            <p:nvPr/>
          </p:nvSpPr>
          <p:spPr>
            <a:xfrm rot="6760434">
              <a:off x="4756584" y="3176621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4237" y="72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009;p25">
              <a:extLst>
                <a:ext uri="{FF2B5EF4-FFF2-40B4-BE49-F238E27FC236}">
                  <a16:creationId xmlns:a16="http://schemas.microsoft.com/office/drawing/2014/main" id="{E366EC5A-FBDC-48F8-BBE9-0FD86DCF680F}"/>
                </a:ext>
              </a:extLst>
            </p:cNvPr>
            <p:cNvSpPr/>
            <p:nvPr/>
          </p:nvSpPr>
          <p:spPr>
            <a:xfrm rot="8017992">
              <a:off x="4568064" y="3432526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4238" y="727"/>
                  </a:lnTo>
                  <a:lnTo>
                    <a:pt x="4238" y="1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006;p25">
              <a:extLst>
                <a:ext uri="{FF2B5EF4-FFF2-40B4-BE49-F238E27FC236}">
                  <a16:creationId xmlns:a16="http://schemas.microsoft.com/office/drawing/2014/main" id="{F89DFB9D-7B61-4278-A078-071E9A182820}"/>
                </a:ext>
              </a:extLst>
            </p:cNvPr>
            <p:cNvSpPr/>
            <p:nvPr/>
          </p:nvSpPr>
          <p:spPr>
            <a:xfrm rot="5708839">
              <a:off x="4888171" y="2677716"/>
              <a:ext cx="344729" cy="45719"/>
            </a:xfrm>
            <a:custGeom>
              <a:avLst/>
              <a:gdLst/>
              <a:ahLst/>
              <a:cxnLst/>
              <a:rect l="l" t="t" r="r" b="b"/>
              <a:pathLst>
                <a:path w="6079" h="727" extrusionOk="0">
                  <a:moveTo>
                    <a:pt x="1" y="0"/>
                  </a:moveTo>
                  <a:lnTo>
                    <a:pt x="1" y="727"/>
                  </a:lnTo>
                  <a:lnTo>
                    <a:pt x="6079" y="727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008;p25">
              <a:extLst>
                <a:ext uri="{FF2B5EF4-FFF2-40B4-BE49-F238E27FC236}">
                  <a16:creationId xmlns:a16="http://schemas.microsoft.com/office/drawing/2014/main" id="{9258F942-F46F-4232-B579-4ED15E2D8EAE}"/>
                </a:ext>
              </a:extLst>
            </p:cNvPr>
            <p:cNvSpPr/>
            <p:nvPr/>
          </p:nvSpPr>
          <p:spPr>
            <a:xfrm rot="2731801">
              <a:off x="4568065" y="1914503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0"/>
                  </a:moveTo>
                  <a:lnTo>
                    <a:pt x="1" y="727"/>
                  </a:lnTo>
                  <a:lnTo>
                    <a:pt x="4237" y="727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65;p25">
              <a:extLst>
                <a:ext uri="{FF2B5EF4-FFF2-40B4-BE49-F238E27FC236}">
                  <a16:creationId xmlns:a16="http://schemas.microsoft.com/office/drawing/2014/main" id="{51DB831A-AB9F-427B-8BD1-B11CBF69B26D}"/>
                </a:ext>
              </a:extLst>
            </p:cNvPr>
            <p:cNvSpPr/>
            <p:nvPr/>
          </p:nvSpPr>
          <p:spPr>
            <a:xfrm rot="3552935">
              <a:off x="4031825" y="1351607"/>
              <a:ext cx="380782" cy="53277"/>
            </a:xfrm>
            <a:custGeom>
              <a:avLst/>
              <a:gdLst/>
              <a:ahLst/>
              <a:cxnLst/>
              <a:rect l="l" t="t" r="r" b="b"/>
              <a:pathLst>
                <a:path w="5196" h="727" extrusionOk="0">
                  <a:moveTo>
                    <a:pt x="1" y="1"/>
                  </a:moveTo>
                  <a:lnTo>
                    <a:pt x="1" y="727"/>
                  </a:lnTo>
                  <a:lnTo>
                    <a:pt x="5196" y="727"/>
                  </a:lnTo>
                  <a:lnTo>
                    <a:pt x="5196" y="1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67;p25">
              <a:extLst>
                <a:ext uri="{FF2B5EF4-FFF2-40B4-BE49-F238E27FC236}">
                  <a16:creationId xmlns:a16="http://schemas.microsoft.com/office/drawing/2014/main" id="{F16D2C2C-E783-40A6-B06C-4526999A3D85}"/>
                </a:ext>
              </a:extLst>
            </p:cNvPr>
            <p:cNvSpPr/>
            <p:nvPr/>
          </p:nvSpPr>
          <p:spPr>
            <a:xfrm rot="3004561">
              <a:off x="4251528" y="1607561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0"/>
                  </a:moveTo>
                  <a:lnTo>
                    <a:pt x="1" y="726"/>
                  </a:lnTo>
                  <a:lnTo>
                    <a:pt x="4238" y="726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969;p25">
              <a:extLst>
                <a:ext uri="{FF2B5EF4-FFF2-40B4-BE49-F238E27FC236}">
                  <a16:creationId xmlns:a16="http://schemas.microsoft.com/office/drawing/2014/main" id="{B9059BC6-2BDD-4908-9454-4AC9C5FFEAA0}"/>
                </a:ext>
              </a:extLst>
            </p:cNvPr>
            <p:cNvSpPr/>
            <p:nvPr/>
          </p:nvSpPr>
          <p:spPr>
            <a:xfrm>
              <a:off x="4037617" y="1192179"/>
              <a:ext cx="200358" cy="171777"/>
            </a:xfrm>
            <a:custGeom>
              <a:avLst/>
              <a:gdLst/>
              <a:ahLst/>
              <a:cxnLst/>
              <a:rect l="l" t="t" r="r" b="b"/>
              <a:pathLst>
                <a:path w="2734" h="2344" extrusionOk="0">
                  <a:moveTo>
                    <a:pt x="1565" y="1"/>
                  </a:moveTo>
                  <a:cubicBezTo>
                    <a:pt x="517" y="1"/>
                    <a:pt x="1" y="1266"/>
                    <a:pt x="734" y="2000"/>
                  </a:cubicBezTo>
                  <a:cubicBezTo>
                    <a:pt x="974" y="2237"/>
                    <a:pt x="1269" y="2344"/>
                    <a:pt x="1557" y="2344"/>
                  </a:cubicBezTo>
                  <a:cubicBezTo>
                    <a:pt x="2158" y="2344"/>
                    <a:pt x="2733" y="1880"/>
                    <a:pt x="2733" y="1176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70;p25">
              <a:extLst>
                <a:ext uri="{FF2B5EF4-FFF2-40B4-BE49-F238E27FC236}">
                  <a16:creationId xmlns:a16="http://schemas.microsoft.com/office/drawing/2014/main" id="{B7A3F6F0-9AC8-4F9F-A6FE-42B8FD044EB7}"/>
                </a:ext>
              </a:extLst>
            </p:cNvPr>
            <p:cNvSpPr/>
            <p:nvPr/>
          </p:nvSpPr>
          <p:spPr>
            <a:xfrm>
              <a:off x="4037617" y="1192179"/>
              <a:ext cx="200358" cy="171777"/>
            </a:xfrm>
            <a:custGeom>
              <a:avLst/>
              <a:gdLst/>
              <a:ahLst/>
              <a:cxnLst/>
              <a:rect l="l" t="t" r="r" b="b"/>
              <a:pathLst>
                <a:path w="2734" h="2344" extrusionOk="0">
                  <a:moveTo>
                    <a:pt x="1565" y="1"/>
                  </a:moveTo>
                  <a:cubicBezTo>
                    <a:pt x="517" y="1"/>
                    <a:pt x="1" y="1266"/>
                    <a:pt x="734" y="2000"/>
                  </a:cubicBezTo>
                  <a:cubicBezTo>
                    <a:pt x="974" y="2237"/>
                    <a:pt x="1269" y="2344"/>
                    <a:pt x="1557" y="2344"/>
                  </a:cubicBezTo>
                  <a:cubicBezTo>
                    <a:pt x="2158" y="2344"/>
                    <a:pt x="2733" y="1880"/>
                    <a:pt x="2733" y="1176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971;p25">
              <a:extLst>
                <a:ext uri="{FF2B5EF4-FFF2-40B4-BE49-F238E27FC236}">
                  <a16:creationId xmlns:a16="http://schemas.microsoft.com/office/drawing/2014/main" id="{7CF36C5E-51DB-4F74-BB20-A879FCC266D3}"/>
                </a:ext>
              </a:extLst>
            </p:cNvPr>
            <p:cNvSpPr/>
            <p:nvPr/>
          </p:nvSpPr>
          <p:spPr>
            <a:xfrm>
              <a:off x="4197301" y="1452261"/>
              <a:ext cx="200284" cy="171997"/>
            </a:xfrm>
            <a:custGeom>
              <a:avLst/>
              <a:gdLst/>
              <a:ahLst/>
              <a:cxnLst/>
              <a:rect l="l" t="t" r="r" b="b"/>
              <a:pathLst>
                <a:path w="2733" h="2347" extrusionOk="0">
                  <a:moveTo>
                    <a:pt x="1565" y="0"/>
                  </a:moveTo>
                  <a:cubicBezTo>
                    <a:pt x="517" y="0"/>
                    <a:pt x="0" y="1265"/>
                    <a:pt x="734" y="1999"/>
                  </a:cubicBezTo>
                  <a:cubicBezTo>
                    <a:pt x="974" y="2239"/>
                    <a:pt x="1268" y="2346"/>
                    <a:pt x="1556" y="2346"/>
                  </a:cubicBezTo>
                  <a:cubicBezTo>
                    <a:pt x="2158" y="2346"/>
                    <a:pt x="2732" y="1879"/>
                    <a:pt x="2732" y="1175"/>
                  </a:cubicBezTo>
                  <a:cubicBezTo>
                    <a:pt x="2732" y="524"/>
                    <a:pt x="2208" y="0"/>
                    <a:pt x="156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75;p25">
              <a:extLst>
                <a:ext uri="{FF2B5EF4-FFF2-40B4-BE49-F238E27FC236}">
                  <a16:creationId xmlns:a16="http://schemas.microsoft.com/office/drawing/2014/main" id="{D098F71C-1AE4-4BF1-83C5-CF52CA678FA4}"/>
                </a:ext>
              </a:extLst>
            </p:cNvPr>
            <p:cNvSpPr/>
            <p:nvPr/>
          </p:nvSpPr>
          <p:spPr>
            <a:xfrm>
              <a:off x="4729413" y="1966784"/>
              <a:ext cx="200284" cy="171630"/>
            </a:xfrm>
            <a:custGeom>
              <a:avLst/>
              <a:gdLst/>
              <a:ahLst/>
              <a:cxnLst/>
              <a:rect l="l" t="t" r="r" b="b"/>
              <a:pathLst>
                <a:path w="2733" h="2342" extrusionOk="0">
                  <a:moveTo>
                    <a:pt x="1565" y="1"/>
                  </a:moveTo>
                  <a:cubicBezTo>
                    <a:pt x="517" y="1"/>
                    <a:pt x="0" y="1258"/>
                    <a:pt x="734" y="1999"/>
                  </a:cubicBezTo>
                  <a:cubicBezTo>
                    <a:pt x="970" y="2236"/>
                    <a:pt x="1262" y="2341"/>
                    <a:pt x="1549" y="2341"/>
                  </a:cubicBezTo>
                  <a:cubicBezTo>
                    <a:pt x="2151" y="2341"/>
                    <a:pt x="2733" y="1874"/>
                    <a:pt x="2733" y="1168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76;p25">
              <a:extLst>
                <a:ext uri="{FF2B5EF4-FFF2-40B4-BE49-F238E27FC236}">
                  <a16:creationId xmlns:a16="http://schemas.microsoft.com/office/drawing/2014/main" id="{3128302A-B6ED-4DB5-864D-02EFEF5EEC08}"/>
                </a:ext>
              </a:extLst>
            </p:cNvPr>
            <p:cNvSpPr/>
            <p:nvPr/>
          </p:nvSpPr>
          <p:spPr>
            <a:xfrm>
              <a:off x="4885726" y="2224082"/>
              <a:ext cx="200284" cy="171630"/>
            </a:xfrm>
            <a:custGeom>
              <a:avLst/>
              <a:gdLst/>
              <a:ahLst/>
              <a:cxnLst/>
              <a:rect l="l" t="t" r="r" b="b"/>
              <a:pathLst>
                <a:path w="2733" h="2342" extrusionOk="0">
                  <a:moveTo>
                    <a:pt x="1565" y="0"/>
                  </a:moveTo>
                  <a:cubicBezTo>
                    <a:pt x="525" y="0"/>
                    <a:pt x="1" y="1258"/>
                    <a:pt x="742" y="1999"/>
                  </a:cubicBezTo>
                  <a:cubicBezTo>
                    <a:pt x="978" y="2235"/>
                    <a:pt x="1269" y="2341"/>
                    <a:pt x="1555" y="2341"/>
                  </a:cubicBezTo>
                  <a:cubicBezTo>
                    <a:pt x="2155" y="2341"/>
                    <a:pt x="2733" y="1873"/>
                    <a:pt x="2733" y="1168"/>
                  </a:cubicBezTo>
                  <a:cubicBezTo>
                    <a:pt x="2733" y="524"/>
                    <a:pt x="2209" y="0"/>
                    <a:pt x="1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77;p25">
              <a:extLst>
                <a:ext uri="{FF2B5EF4-FFF2-40B4-BE49-F238E27FC236}">
                  <a16:creationId xmlns:a16="http://schemas.microsoft.com/office/drawing/2014/main" id="{C2A04C10-FF89-4216-B882-4572D4C555B7}"/>
                </a:ext>
              </a:extLst>
            </p:cNvPr>
            <p:cNvSpPr/>
            <p:nvPr/>
          </p:nvSpPr>
          <p:spPr>
            <a:xfrm>
              <a:off x="4951022" y="2478083"/>
              <a:ext cx="200284" cy="171704"/>
            </a:xfrm>
            <a:custGeom>
              <a:avLst/>
              <a:gdLst/>
              <a:ahLst/>
              <a:cxnLst/>
              <a:rect l="l" t="t" r="r" b="b"/>
              <a:pathLst>
                <a:path w="2733" h="2343" extrusionOk="0">
                  <a:moveTo>
                    <a:pt x="1565" y="0"/>
                  </a:moveTo>
                  <a:cubicBezTo>
                    <a:pt x="517" y="0"/>
                    <a:pt x="1" y="1258"/>
                    <a:pt x="734" y="1999"/>
                  </a:cubicBezTo>
                  <a:cubicBezTo>
                    <a:pt x="974" y="2236"/>
                    <a:pt x="1268" y="2343"/>
                    <a:pt x="1555" y="2343"/>
                  </a:cubicBezTo>
                  <a:cubicBezTo>
                    <a:pt x="2157" y="2343"/>
                    <a:pt x="2733" y="1877"/>
                    <a:pt x="2733" y="1168"/>
                  </a:cubicBezTo>
                  <a:cubicBezTo>
                    <a:pt x="2733" y="524"/>
                    <a:pt x="2209" y="0"/>
                    <a:pt x="156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78;p25">
              <a:extLst>
                <a:ext uri="{FF2B5EF4-FFF2-40B4-BE49-F238E27FC236}">
                  <a16:creationId xmlns:a16="http://schemas.microsoft.com/office/drawing/2014/main" id="{F5E567C7-318A-4263-98D3-78A2F5F04535}"/>
                </a:ext>
              </a:extLst>
            </p:cNvPr>
            <p:cNvSpPr/>
            <p:nvPr/>
          </p:nvSpPr>
          <p:spPr>
            <a:xfrm>
              <a:off x="4932921" y="2750184"/>
              <a:ext cx="200871" cy="171557"/>
            </a:xfrm>
            <a:custGeom>
              <a:avLst/>
              <a:gdLst/>
              <a:ahLst/>
              <a:cxnLst/>
              <a:rect l="l" t="t" r="r" b="b"/>
              <a:pathLst>
                <a:path w="2741" h="2341" extrusionOk="0">
                  <a:moveTo>
                    <a:pt x="1565" y="0"/>
                  </a:moveTo>
                  <a:cubicBezTo>
                    <a:pt x="524" y="0"/>
                    <a:pt x="0" y="1258"/>
                    <a:pt x="742" y="1999"/>
                  </a:cubicBezTo>
                  <a:cubicBezTo>
                    <a:pt x="978" y="2235"/>
                    <a:pt x="1270" y="2341"/>
                    <a:pt x="1556" y="2341"/>
                  </a:cubicBezTo>
                  <a:cubicBezTo>
                    <a:pt x="2159" y="2341"/>
                    <a:pt x="2740" y="1873"/>
                    <a:pt x="2740" y="1168"/>
                  </a:cubicBezTo>
                  <a:cubicBezTo>
                    <a:pt x="2740" y="524"/>
                    <a:pt x="2216" y="0"/>
                    <a:pt x="1565" y="0"/>
                  </a:cubicBezTo>
                  <a:close/>
                </a:path>
              </a:pathLst>
            </a:custGeom>
            <a:solidFill>
              <a:srgbClr val="FFA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79;p25">
              <a:extLst>
                <a:ext uri="{FF2B5EF4-FFF2-40B4-BE49-F238E27FC236}">
                  <a16:creationId xmlns:a16="http://schemas.microsoft.com/office/drawing/2014/main" id="{E87B64E6-E37F-4207-967B-3C522DB1AA07}"/>
                </a:ext>
              </a:extLst>
            </p:cNvPr>
            <p:cNvSpPr/>
            <p:nvPr/>
          </p:nvSpPr>
          <p:spPr>
            <a:xfrm>
              <a:off x="4862129" y="2992605"/>
              <a:ext cx="200358" cy="171484"/>
            </a:xfrm>
            <a:custGeom>
              <a:avLst/>
              <a:gdLst/>
              <a:ahLst/>
              <a:cxnLst/>
              <a:rect l="l" t="t" r="r" b="b"/>
              <a:pathLst>
                <a:path w="2734" h="2340" extrusionOk="0">
                  <a:moveTo>
                    <a:pt x="1565" y="1"/>
                  </a:moveTo>
                  <a:cubicBezTo>
                    <a:pt x="525" y="1"/>
                    <a:pt x="1" y="1258"/>
                    <a:pt x="734" y="1992"/>
                  </a:cubicBezTo>
                  <a:cubicBezTo>
                    <a:pt x="974" y="2232"/>
                    <a:pt x="1269" y="2339"/>
                    <a:pt x="1557" y="2339"/>
                  </a:cubicBezTo>
                  <a:cubicBezTo>
                    <a:pt x="2158" y="2339"/>
                    <a:pt x="2733" y="1872"/>
                    <a:pt x="2733" y="1168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rgbClr val="EED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80;p25">
              <a:extLst>
                <a:ext uri="{FF2B5EF4-FFF2-40B4-BE49-F238E27FC236}">
                  <a16:creationId xmlns:a16="http://schemas.microsoft.com/office/drawing/2014/main" id="{77328C32-F1D7-4FE4-B779-5B48B178AC27}"/>
                </a:ext>
              </a:extLst>
            </p:cNvPr>
            <p:cNvSpPr/>
            <p:nvPr/>
          </p:nvSpPr>
          <p:spPr>
            <a:xfrm>
              <a:off x="4726115" y="3258697"/>
              <a:ext cx="200284" cy="171410"/>
            </a:xfrm>
            <a:custGeom>
              <a:avLst/>
              <a:gdLst/>
              <a:ahLst/>
              <a:cxnLst/>
              <a:rect l="l" t="t" r="r" b="b"/>
              <a:pathLst>
                <a:path w="2733" h="2339" extrusionOk="0">
                  <a:moveTo>
                    <a:pt x="1565" y="0"/>
                  </a:moveTo>
                  <a:cubicBezTo>
                    <a:pt x="524" y="0"/>
                    <a:pt x="0" y="1258"/>
                    <a:pt x="741" y="1991"/>
                  </a:cubicBezTo>
                  <a:cubicBezTo>
                    <a:pt x="979" y="2232"/>
                    <a:pt x="1272" y="2339"/>
                    <a:pt x="1559" y="2339"/>
                  </a:cubicBezTo>
                  <a:cubicBezTo>
                    <a:pt x="2158" y="2339"/>
                    <a:pt x="2733" y="1871"/>
                    <a:pt x="2733" y="1168"/>
                  </a:cubicBezTo>
                  <a:cubicBezTo>
                    <a:pt x="2733" y="524"/>
                    <a:pt x="2209" y="0"/>
                    <a:pt x="1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4;p25">
              <a:extLst>
                <a:ext uri="{FF2B5EF4-FFF2-40B4-BE49-F238E27FC236}">
                  <a16:creationId xmlns:a16="http://schemas.microsoft.com/office/drawing/2014/main" id="{746EFCD5-CA42-482A-8BA0-C565958F5496}"/>
                </a:ext>
              </a:extLst>
            </p:cNvPr>
            <p:cNvSpPr/>
            <p:nvPr/>
          </p:nvSpPr>
          <p:spPr>
            <a:xfrm>
              <a:off x="4022300" y="4564828"/>
              <a:ext cx="171191" cy="171777"/>
            </a:xfrm>
            <a:custGeom>
              <a:avLst/>
              <a:gdLst/>
              <a:ahLst/>
              <a:cxnLst/>
              <a:rect l="l" t="t" r="r" b="b"/>
              <a:pathLst>
                <a:path w="2336" h="2344" extrusionOk="0">
                  <a:moveTo>
                    <a:pt x="1168" y="1"/>
                  </a:moveTo>
                  <a:cubicBezTo>
                    <a:pt x="524" y="1"/>
                    <a:pt x="0" y="525"/>
                    <a:pt x="0" y="1168"/>
                  </a:cubicBezTo>
                  <a:cubicBezTo>
                    <a:pt x="0" y="1820"/>
                    <a:pt x="524" y="2344"/>
                    <a:pt x="1168" y="2344"/>
                  </a:cubicBezTo>
                  <a:cubicBezTo>
                    <a:pt x="1812" y="2344"/>
                    <a:pt x="2336" y="1820"/>
                    <a:pt x="2336" y="1168"/>
                  </a:cubicBezTo>
                  <a:cubicBezTo>
                    <a:pt x="2336" y="525"/>
                    <a:pt x="1812" y="1"/>
                    <a:pt x="1168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995;p25">
              <a:extLst>
                <a:ext uri="{FF2B5EF4-FFF2-40B4-BE49-F238E27FC236}">
                  <a16:creationId xmlns:a16="http://schemas.microsoft.com/office/drawing/2014/main" id="{613EF0BC-0C29-475A-83BD-A83E820DE810}"/>
                </a:ext>
              </a:extLst>
            </p:cNvPr>
            <p:cNvSpPr/>
            <p:nvPr/>
          </p:nvSpPr>
          <p:spPr>
            <a:xfrm>
              <a:off x="4395313" y="1667275"/>
              <a:ext cx="313874" cy="268365"/>
            </a:xfrm>
            <a:custGeom>
              <a:avLst/>
              <a:gdLst/>
              <a:ahLst/>
              <a:cxnLst/>
              <a:rect l="l" t="t" r="r" b="b"/>
              <a:pathLst>
                <a:path w="4283" h="3662" extrusionOk="0">
                  <a:moveTo>
                    <a:pt x="2448" y="0"/>
                  </a:moveTo>
                  <a:cubicBezTo>
                    <a:pt x="816" y="0"/>
                    <a:pt x="1" y="1969"/>
                    <a:pt x="1153" y="3122"/>
                  </a:cubicBezTo>
                  <a:cubicBezTo>
                    <a:pt x="1526" y="3495"/>
                    <a:pt x="1985" y="3662"/>
                    <a:pt x="2435" y="3662"/>
                  </a:cubicBezTo>
                  <a:cubicBezTo>
                    <a:pt x="3378" y="3662"/>
                    <a:pt x="4282" y="2931"/>
                    <a:pt x="4282" y="1827"/>
                  </a:cubicBezTo>
                  <a:cubicBezTo>
                    <a:pt x="4282" y="816"/>
                    <a:pt x="3459" y="0"/>
                    <a:pt x="2448" y="0"/>
                  </a:cubicBezTo>
                  <a:close/>
                </a:path>
              </a:pathLst>
            </a:custGeom>
            <a:solidFill>
              <a:srgbClr val="EED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" name="Google Shape;1996;p25">
              <a:extLst>
                <a:ext uri="{FF2B5EF4-FFF2-40B4-BE49-F238E27FC236}">
                  <a16:creationId xmlns:a16="http://schemas.microsoft.com/office/drawing/2014/main" id="{343619A7-8E8A-423B-A6EA-C35E4C6F673C}"/>
                </a:ext>
              </a:extLst>
            </p:cNvPr>
            <p:cNvSpPr/>
            <p:nvPr/>
          </p:nvSpPr>
          <p:spPr>
            <a:xfrm>
              <a:off x="4429317" y="3478694"/>
              <a:ext cx="294674" cy="268438"/>
            </a:xfrm>
            <a:custGeom>
              <a:avLst/>
              <a:gdLst/>
              <a:ahLst/>
              <a:cxnLst/>
              <a:rect l="l" t="t" r="r" b="b"/>
              <a:pathLst>
                <a:path w="4021" h="3663" extrusionOk="0">
                  <a:moveTo>
                    <a:pt x="2011" y="0"/>
                  </a:moveTo>
                  <a:cubicBezTo>
                    <a:pt x="1543" y="0"/>
                    <a:pt x="1075" y="180"/>
                    <a:pt x="719" y="539"/>
                  </a:cubicBezTo>
                  <a:cubicBezTo>
                    <a:pt x="1" y="1250"/>
                    <a:pt x="1" y="2410"/>
                    <a:pt x="719" y="3129"/>
                  </a:cubicBezTo>
                  <a:cubicBezTo>
                    <a:pt x="1075" y="3485"/>
                    <a:pt x="1543" y="3662"/>
                    <a:pt x="2011" y="3662"/>
                  </a:cubicBezTo>
                  <a:cubicBezTo>
                    <a:pt x="2480" y="3662"/>
                    <a:pt x="2950" y="3485"/>
                    <a:pt x="3309" y="3129"/>
                  </a:cubicBezTo>
                  <a:cubicBezTo>
                    <a:pt x="4020" y="2410"/>
                    <a:pt x="4020" y="1250"/>
                    <a:pt x="3309" y="539"/>
                  </a:cubicBezTo>
                  <a:cubicBezTo>
                    <a:pt x="2950" y="180"/>
                    <a:pt x="2480" y="0"/>
                    <a:pt x="201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2012;p25">
              <a:extLst>
                <a:ext uri="{FF2B5EF4-FFF2-40B4-BE49-F238E27FC236}">
                  <a16:creationId xmlns:a16="http://schemas.microsoft.com/office/drawing/2014/main" id="{C633718D-8D0E-4560-BA41-46AAD8F387E5}"/>
                </a:ext>
              </a:extLst>
            </p:cNvPr>
            <p:cNvSpPr/>
            <p:nvPr/>
          </p:nvSpPr>
          <p:spPr>
            <a:xfrm rot="17951176">
              <a:off x="4070005" y="3948561"/>
              <a:ext cx="330188" cy="45719"/>
            </a:xfrm>
            <a:custGeom>
              <a:avLst/>
              <a:gdLst/>
              <a:ahLst/>
              <a:cxnLst/>
              <a:rect l="l" t="t" r="r" b="b"/>
              <a:pathLst>
                <a:path w="6072" h="720" extrusionOk="0">
                  <a:moveTo>
                    <a:pt x="1" y="1"/>
                  </a:moveTo>
                  <a:lnTo>
                    <a:pt x="1" y="719"/>
                  </a:lnTo>
                  <a:lnTo>
                    <a:pt x="6071" y="719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014;p25">
              <a:extLst>
                <a:ext uri="{FF2B5EF4-FFF2-40B4-BE49-F238E27FC236}">
                  <a16:creationId xmlns:a16="http://schemas.microsoft.com/office/drawing/2014/main" id="{622D4FEE-D3F7-460D-8737-1DCADFCAC152}"/>
                </a:ext>
              </a:extLst>
            </p:cNvPr>
            <p:cNvSpPr/>
            <p:nvPr/>
          </p:nvSpPr>
          <p:spPr>
            <a:xfrm rot="17278013">
              <a:off x="4003876" y="4240846"/>
              <a:ext cx="200932" cy="45719"/>
            </a:xfrm>
            <a:custGeom>
              <a:avLst/>
              <a:gdLst/>
              <a:ahLst/>
              <a:cxnLst/>
              <a:rect l="l" t="t" r="r" b="b"/>
              <a:pathLst>
                <a:path w="6072" h="727" extrusionOk="0">
                  <a:moveTo>
                    <a:pt x="1" y="1"/>
                  </a:moveTo>
                  <a:lnTo>
                    <a:pt x="1" y="727"/>
                  </a:lnTo>
                  <a:lnTo>
                    <a:pt x="6071" y="72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91;p25">
              <a:extLst>
                <a:ext uri="{FF2B5EF4-FFF2-40B4-BE49-F238E27FC236}">
                  <a16:creationId xmlns:a16="http://schemas.microsoft.com/office/drawing/2014/main" id="{62B241DE-F6A9-4771-BFA2-E69BB42C75D7}"/>
                </a:ext>
              </a:extLst>
            </p:cNvPr>
            <p:cNvSpPr/>
            <p:nvPr/>
          </p:nvSpPr>
          <p:spPr>
            <a:xfrm>
              <a:off x="4225809" y="3781501"/>
              <a:ext cx="200871" cy="171997"/>
            </a:xfrm>
            <a:custGeom>
              <a:avLst/>
              <a:gdLst/>
              <a:ahLst/>
              <a:cxnLst/>
              <a:rect l="l" t="t" r="r" b="b"/>
              <a:pathLst>
                <a:path w="2741" h="2347" extrusionOk="0">
                  <a:moveTo>
                    <a:pt x="1176" y="0"/>
                  </a:moveTo>
                  <a:cubicBezTo>
                    <a:pt x="524" y="0"/>
                    <a:pt x="0" y="524"/>
                    <a:pt x="0" y="1175"/>
                  </a:cubicBezTo>
                  <a:cubicBezTo>
                    <a:pt x="0" y="1879"/>
                    <a:pt x="579" y="2346"/>
                    <a:pt x="1180" y="2346"/>
                  </a:cubicBezTo>
                  <a:cubicBezTo>
                    <a:pt x="1468" y="2346"/>
                    <a:pt x="1761" y="2239"/>
                    <a:pt x="1999" y="1999"/>
                  </a:cubicBezTo>
                  <a:cubicBezTo>
                    <a:pt x="2740" y="1265"/>
                    <a:pt x="2216" y="0"/>
                    <a:pt x="1176" y="0"/>
                  </a:cubicBezTo>
                  <a:close/>
                </a:path>
              </a:pathLst>
            </a:custGeom>
            <a:solidFill>
              <a:srgbClr val="FFA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92;p25">
              <a:extLst>
                <a:ext uri="{FF2B5EF4-FFF2-40B4-BE49-F238E27FC236}">
                  <a16:creationId xmlns:a16="http://schemas.microsoft.com/office/drawing/2014/main" id="{EEAB3916-F6A8-4A85-BDC8-42533FF880E1}"/>
                </a:ext>
              </a:extLst>
            </p:cNvPr>
            <p:cNvSpPr/>
            <p:nvPr/>
          </p:nvSpPr>
          <p:spPr>
            <a:xfrm>
              <a:off x="4069495" y="4038726"/>
              <a:ext cx="200284" cy="171777"/>
            </a:xfrm>
            <a:custGeom>
              <a:avLst/>
              <a:gdLst/>
              <a:ahLst/>
              <a:cxnLst/>
              <a:rect l="l" t="t" r="r" b="b"/>
              <a:pathLst>
                <a:path w="2733" h="2344" extrusionOk="0">
                  <a:moveTo>
                    <a:pt x="1168" y="1"/>
                  </a:moveTo>
                  <a:cubicBezTo>
                    <a:pt x="524" y="1"/>
                    <a:pt x="0" y="525"/>
                    <a:pt x="0" y="1169"/>
                  </a:cubicBezTo>
                  <a:cubicBezTo>
                    <a:pt x="0" y="1878"/>
                    <a:pt x="576" y="2343"/>
                    <a:pt x="1177" y="2343"/>
                  </a:cubicBezTo>
                  <a:cubicBezTo>
                    <a:pt x="1465" y="2343"/>
                    <a:pt x="1759" y="2237"/>
                    <a:pt x="1999" y="2000"/>
                  </a:cubicBezTo>
                  <a:cubicBezTo>
                    <a:pt x="2732" y="1258"/>
                    <a:pt x="2208" y="1"/>
                    <a:pt x="1168" y="1"/>
                  </a:cubicBezTo>
                  <a:close/>
                </a:path>
              </a:pathLst>
            </a:custGeom>
            <a:solidFill>
              <a:srgbClr val="FFA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93;p25">
              <a:extLst>
                <a:ext uri="{FF2B5EF4-FFF2-40B4-BE49-F238E27FC236}">
                  <a16:creationId xmlns:a16="http://schemas.microsoft.com/office/drawing/2014/main" id="{855D4483-C481-4909-9DE4-911FCC8798F0}"/>
                </a:ext>
              </a:extLst>
            </p:cNvPr>
            <p:cNvSpPr/>
            <p:nvPr/>
          </p:nvSpPr>
          <p:spPr>
            <a:xfrm>
              <a:off x="4004199" y="4292726"/>
              <a:ext cx="200284" cy="171997"/>
            </a:xfrm>
            <a:custGeom>
              <a:avLst/>
              <a:gdLst/>
              <a:ahLst/>
              <a:cxnLst/>
              <a:rect l="l" t="t" r="r" b="b"/>
              <a:pathLst>
                <a:path w="2733" h="2347" extrusionOk="0">
                  <a:moveTo>
                    <a:pt x="1176" y="1"/>
                  </a:moveTo>
                  <a:cubicBezTo>
                    <a:pt x="524" y="1"/>
                    <a:pt x="0" y="525"/>
                    <a:pt x="0" y="1176"/>
                  </a:cubicBezTo>
                  <a:cubicBezTo>
                    <a:pt x="0" y="1879"/>
                    <a:pt x="578" y="2347"/>
                    <a:pt x="1180" y="2347"/>
                  </a:cubicBezTo>
                  <a:cubicBezTo>
                    <a:pt x="1468" y="2347"/>
                    <a:pt x="1761" y="2239"/>
                    <a:pt x="1999" y="1999"/>
                  </a:cubicBezTo>
                  <a:cubicBezTo>
                    <a:pt x="2733" y="1266"/>
                    <a:pt x="2216" y="1"/>
                    <a:pt x="117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657309F-88C1-4827-9F87-BC2394B9C9BA}"/>
              </a:ext>
            </a:extLst>
          </p:cNvPr>
          <p:cNvSpPr txBox="1"/>
          <p:nvPr/>
        </p:nvSpPr>
        <p:spPr>
          <a:xfrm>
            <a:off x="1623898" y="1805766"/>
            <a:ext cx="1570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protein sequence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from virus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C8B11F-F7F7-4DF6-AF65-BA43C724A4F4}"/>
              </a:ext>
            </a:extLst>
          </p:cNvPr>
          <p:cNvCxnSpPr>
            <a:cxnSpLocks/>
          </p:cNvCxnSpPr>
          <p:nvPr/>
        </p:nvCxnSpPr>
        <p:spPr>
          <a:xfrm>
            <a:off x="4583671" y="1780823"/>
            <a:ext cx="0" cy="82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A80F20-1427-4FB4-B29F-957201D9C9D0}"/>
              </a:ext>
            </a:extLst>
          </p:cNvPr>
          <p:cNvSpPr txBox="1"/>
          <p:nvPr/>
        </p:nvSpPr>
        <p:spPr>
          <a:xfrm>
            <a:off x="3061042" y="4460875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Fig16. </a:t>
            </a:r>
            <a:r>
              <a:rPr lang="en-US" dirty="0">
                <a:latin typeface="Pathway Gothic One" panose="020B0604020202020204" charset="0"/>
              </a:rPr>
              <a:t>Tokenization for random peptide lineage</a:t>
            </a:r>
          </a:p>
        </p:txBody>
      </p:sp>
    </p:spTree>
    <p:extLst>
      <p:ext uri="{BB962C8B-B14F-4D97-AF65-F5344CB8AC3E}">
        <p14:creationId xmlns:p14="http://schemas.microsoft.com/office/powerpoint/2010/main" val="15052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BE738-44D4-4F4C-AB4D-206DE37E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Training [Phase 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AA54E-76FA-4369-943F-A47855AA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04" y="1023159"/>
            <a:ext cx="5125991" cy="3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9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9974DF-8769-470D-BBF6-48EB2CA5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05" y="444500"/>
            <a:ext cx="7211390" cy="4138710"/>
          </a:xfrm>
          <a:prstGeom prst="rect">
            <a:avLst/>
          </a:prstGeom>
        </p:spPr>
      </p:pic>
      <p:sp>
        <p:nvSpPr>
          <p:cNvPr id="6" name="AutoShape 2" descr="Microsoft Outlook Logo">
            <a:extLst>
              <a:ext uri="{FF2B5EF4-FFF2-40B4-BE49-F238E27FC236}">
                <a16:creationId xmlns:a16="http://schemas.microsoft.com/office/drawing/2014/main" id="{89D4738A-98A5-4BA4-BDDE-FEA853C98A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13B8B7-4948-4DCB-AEDD-99D609A3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31750"/>
            <a:ext cx="81915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irv">
            <a:extLst>
              <a:ext uri="{FF2B5EF4-FFF2-40B4-BE49-F238E27FC236}">
                <a16:creationId xmlns:a16="http://schemas.microsoft.com/office/drawing/2014/main" id="{705FFE35-1394-4C38-BD69-E97CF591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35" y="528614"/>
            <a:ext cx="826665" cy="3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8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BE738-44D4-4F4C-AB4D-206DE37E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Training [Phase 4 vs. Phase 5]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6AA4-533A-4B28-81B6-07979145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5" y="1397000"/>
            <a:ext cx="4438505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0E9DD-A8C5-4161-A207-BC07CFF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3" y="1368398"/>
            <a:ext cx="4305892" cy="27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88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Fig17. Expectations based on frequency analysis of position 501 and 614 in input sentences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Expected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719C9-914F-4D98-9FDF-2EDE32BB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FF526-3BAE-41FC-9C60-05CA7437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05" y="1023159"/>
            <a:ext cx="5770616" cy="28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Fig18. </a:t>
            </a:r>
            <a:r>
              <a:rPr lang="en-US" dirty="0">
                <a:latin typeface="Pathway Gothic One" panose="020B0604020202020204" charset="0"/>
              </a:rPr>
              <a:t>Actual scores of the model  for mutations N501 and D614G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Captured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23AD2-4614-4216-BA2D-B6B2338D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EA3A2-A8F3-416E-AA93-C103AEB7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87" y="1096207"/>
            <a:ext cx="6016625" cy="2783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86980-D145-46F5-862D-683E8D00F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426"/>
          <a:stretch/>
        </p:blipFill>
        <p:spPr>
          <a:xfrm>
            <a:off x="0" y="0"/>
            <a:ext cx="2978150" cy="759682"/>
          </a:xfrm>
          <a:custGeom>
            <a:avLst/>
            <a:gdLst>
              <a:gd name="connsiteX0" fmla="*/ 0 w 2978150"/>
              <a:gd name="connsiteY0" fmla="*/ 0 h 759682"/>
              <a:gd name="connsiteX1" fmla="*/ 655193 w 2978150"/>
              <a:gd name="connsiteY1" fmla="*/ 0 h 759682"/>
              <a:gd name="connsiteX2" fmla="*/ 1280605 w 2978150"/>
              <a:gd name="connsiteY2" fmla="*/ 0 h 759682"/>
              <a:gd name="connsiteX3" fmla="*/ 1906016 w 2978150"/>
              <a:gd name="connsiteY3" fmla="*/ 0 h 759682"/>
              <a:gd name="connsiteX4" fmla="*/ 2412302 w 2978150"/>
              <a:gd name="connsiteY4" fmla="*/ 0 h 759682"/>
              <a:gd name="connsiteX5" fmla="*/ 2978150 w 2978150"/>
              <a:gd name="connsiteY5" fmla="*/ 0 h 759682"/>
              <a:gd name="connsiteX6" fmla="*/ 2978150 w 2978150"/>
              <a:gd name="connsiteY6" fmla="*/ 387438 h 759682"/>
              <a:gd name="connsiteX7" fmla="*/ 2978150 w 2978150"/>
              <a:gd name="connsiteY7" fmla="*/ 759682 h 759682"/>
              <a:gd name="connsiteX8" fmla="*/ 2382520 w 2978150"/>
              <a:gd name="connsiteY8" fmla="*/ 759682 h 759682"/>
              <a:gd name="connsiteX9" fmla="*/ 1876235 w 2978150"/>
              <a:gd name="connsiteY9" fmla="*/ 759682 h 759682"/>
              <a:gd name="connsiteX10" fmla="*/ 1369949 w 2978150"/>
              <a:gd name="connsiteY10" fmla="*/ 759682 h 759682"/>
              <a:gd name="connsiteX11" fmla="*/ 744538 w 2978150"/>
              <a:gd name="connsiteY11" fmla="*/ 759682 h 759682"/>
              <a:gd name="connsiteX12" fmla="*/ 0 w 2978150"/>
              <a:gd name="connsiteY12" fmla="*/ 759682 h 759682"/>
              <a:gd name="connsiteX13" fmla="*/ 0 w 2978150"/>
              <a:gd name="connsiteY13" fmla="*/ 364647 h 759682"/>
              <a:gd name="connsiteX14" fmla="*/ 0 w 2978150"/>
              <a:gd name="connsiteY14" fmla="*/ 0 h 7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78150" h="759682" fill="none" extrusionOk="0">
                <a:moveTo>
                  <a:pt x="0" y="0"/>
                </a:moveTo>
                <a:cubicBezTo>
                  <a:pt x="228286" y="-37632"/>
                  <a:pt x="371237" y="50080"/>
                  <a:pt x="655193" y="0"/>
                </a:cubicBezTo>
                <a:cubicBezTo>
                  <a:pt x="939149" y="-50080"/>
                  <a:pt x="1012602" y="52711"/>
                  <a:pt x="1280605" y="0"/>
                </a:cubicBezTo>
                <a:cubicBezTo>
                  <a:pt x="1548608" y="-52711"/>
                  <a:pt x="1710703" y="49236"/>
                  <a:pt x="1906016" y="0"/>
                </a:cubicBezTo>
                <a:cubicBezTo>
                  <a:pt x="2101329" y="-49236"/>
                  <a:pt x="2183530" y="1356"/>
                  <a:pt x="2412302" y="0"/>
                </a:cubicBezTo>
                <a:cubicBezTo>
                  <a:pt x="2641074" y="-1356"/>
                  <a:pt x="2721329" y="53524"/>
                  <a:pt x="2978150" y="0"/>
                </a:cubicBezTo>
                <a:cubicBezTo>
                  <a:pt x="2980783" y="105770"/>
                  <a:pt x="2974041" y="285749"/>
                  <a:pt x="2978150" y="387438"/>
                </a:cubicBezTo>
                <a:cubicBezTo>
                  <a:pt x="2982259" y="489127"/>
                  <a:pt x="2972945" y="679381"/>
                  <a:pt x="2978150" y="759682"/>
                </a:cubicBezTo>
                <a:cubicBezTo>
                  <a:pt x="2690270" y="801693"/>
                  <a:pt x="2503569" y="759523"/>
                  <a:pt x="2382520" y="759682"/>
                </a:cubicBezTo>
                <a:cubicBezTo>
                  <a:pt x="2261471" y="759841"/>
                  <a:pt x="2007588" y="717128"/>
                  <a:pt x="1876235" y="759682"/>
                </a:cubicBezTo>
                <a:cubicBezTo>
                  <a:pt x="1744883" y="802236"/>
                  <a:pt x="1506443" y="711832"/>
                  <a:pt x="1369949" y="759682"/>
                </a:cubicBezTo>
                <a:cubicBezTo>
                  <a:pt x="1233455" y="807532"/>
                  <a:pt x="931834" y="750198"/>
                  <a:pt x="744538" y="759682"/>
                </a:cubicBezTo>
                <a:cubicBezTo>
                  <a:pt x="557242" y="769166"/>
                  <a:pt x="232390" y="700068"/>
                  <a:pt x="0" y="759682"/>
                </a:cubicBezTo>
                <a:cubicBezTo>
                  <a:pt x="-23097" y="655535"/>
                  <a:pt x="42686" y="540824"/>
                  <a:pt x="0" y="364647"/>
                </a:cubicBezTo>
                <a:cubicBezTo>
                  <a:pt x="-42686" y="188471"/>
                  <a:pt x="34334" y="140872"/>
                  <a:pt x="0" y="0"/>
                </a:cubicBezTo>
                <a:close/>
              </a:path>
              <a:path w="2978150" h="759682" stroke="0" extrusionOk="0">
                <a:moveTo>
                  <a:pt x="0" y="0"/>
                </a:moveTo>
                <a:cubicBezTo>
                  <a:pt x="157420" y="-33759"/>
                  <a:pt x="347848" y="27170"/>
                  <a:pt x="565849" y="0"/>
                </a:cubicBezTo>
                <a:cubicBezTo>
                  <a:pt x="783850" y="-27170"/>
                  <a:pt x="826434" y="9400"/>
                  <a:pt x="1072134" y="0"/>
                </a:cubicBezTo>
                <a:cubicBezTo>
                  <a:pt x="1317835" y="-9400"/>
                  <a:pt x="1510976" y="12372"/>
                  <a:pt x="1727327" y="0"/>
                </a:cubicBezTo>
                <a:cubicBezTo>
                  <a:pt x="1943678" y="-12372"/>
                  <a:pt x="2069298" y="29218"/>
                  <a:pt x="2293176" y="0"/>
                </a:cubicBezTo>
                <a:cubicBezTo>
                  <a:pt x="2517054" y="-29218"/>
                  <a:pt x="2711979" y="25188"/>
                  <a:pt x="2978150" y="0"/>
                </a:cubicBezTo>
                <a:cubicBezTo>
                  <a:pt x="3011543" y="181831"/>
                  <a:pt x="2961594" y="256997"/>
                  <a:pt x="2978150" y="395035"/>
                </a:cubicBezTo>
                <a:cubicBezTo>
                  <a:pt x="2994706" y="533073"/>
                  <a:pt x="2959954" y="622942"/>
                  <a:pt x="2978150" y="759682"/>
                </a:cubicBezTo>
                <a:cubicBezTo>
                  <a:pt x="2812929" y="794031"/>
                  <a:pt x="2586952" y="702108"/>
                  <a:pt x="2382520" y="759682"/>
                </a:cubicBezTo>
                <a:cubicBezTo>
                  <a:pt x="2178088" y="817256"/>
                  <a:pt x="2042517" y="721093"/>
                  <a:pt x="1876235" y="759682"/>
                </a:cubicBezTo>
                <a:cubicBezTo>
                  <a:pt x="1709953" y="798271"/>
                  <a:pt x="1471573" y="736652"/>
                  <a:pt x="1280604" y="759682"/>
                </a:cubicBezTo>
                <a:cubicBezTo>
                  <a:pt x="1089635" y="782712"/>
                  <a:pt x="889149" y="750160"/>
                  <a:pt x="684975" y="759682"/>
                </a:cubicBezTo>
                <a:cubicBezTo>
                  <a:pt x="480801" y="769204"/>
                  <a:pt x="191118" y="744927"/>
                  <a:pt x="0" y="759682"/>
                </a:cubicBezTo>
                <a:cubicBezTo>
                  <a:pt x="-29793" y="592484"/>
                  <a:pt x="6842" y="480628"/>
                  <a:pt x="0" y="364647"/>
                </a:cubicBezTo>
                <a:cubicBezTo>
                  <a:pt x="-6842" y="248667"/>
                  <a:pt x="20807" y="150560"/>
                  <a:pt x="0" y="0"/>
                </a:cubicBezTo>
                <a:close/>
              </a:path>
            </a:pathLst>
          </a:custGeom>
          <a:ln>
            <a:noFill/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922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4"/>
          <p:cNvGrpSpPr/>
          <p:nvPr/>
        </p:nvGrpSpPr>
        <p:grpSpPr>
          <a:xfrm>
            <a:off x="6268479" y="2341421"/>
            <a:ext cx="1589730" cy="1612939"/>
            <a:chOff x="3605950" y="3926100"/>
            <a:chExt cx="657375" cy="667000"/>
          </a:xfrm>
        </p:grpSpPr>
        <p:sp>
          <p:nvSpPr>
            <p:cNvPr id="390" name="Google Shape;390;p34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4"/>
          <p:cNvSpPr txBox="1">
            <a:spLocks noGrp="1"/>
          </p:cNvSpPr>
          <p:nvPr>
            <p:ph type="ctrTitle"/>
          </p:nvPr>
        </p:nvSpPr>
        <p:spPr>
          <a:xfrm>
            <a:off x="2309876" y="2195556"/>
            <a:ext cx="4528200" cy="839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Improvements?</a:t>
            </a:r>
          </a:p>
        </p:txBody>
      </p: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804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 descr="COVID-19">
            <a:extLst>
              <a:ext uri="{FF2B5EF4-FFF2-40B4-BE49-F238E27FC236}">
                <a16:creationId xmlns:a16="http://schemas.microsoft.com/office/drawing/2014/main" id="{09897331-BAFA-4EFB-B0ED-8E7249512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22" y="935495"/>
            <a:ext cx="3404755" cy="34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itle 5">
            <a:extLst>
              <a:ext uri="{FF2B5EF4-FFF2-40B4-BE49-F238E27FC236}">
                <a16:creationId xmlns:a16="http://schemas.microsoft.com/office/drawing/2014/main" id="{47E6BC1B-B4A8-4C41-979C-1CB3DFFE59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0231" y="93788"/>
            <a:ext cx="5443538" cy="75565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Acknowledgment</a:t>
            </a:r>
          </a:p>
        </p:txBody>
      </p:sp>
      <p:grpSp>
        <p:nvGrpSpPr>
          <p:cNvPr id="121" name="Google Shape;1485;p55">
            <a:extLst>
              <a:ext uri="{FF2B5EF4-FFF2-40B4-BE49-F238E27FC236}">
                <a16:creationId xmlns:a16="http://schemas.microsoft.com/office/drawing/2014/main" id="{851684B2-ADC6-448B-8585-133512F8B327}"/>
              </a:ext>
            </a:extLst>
          </p:cNvPr>
          <p:cNvGrpSpPr/>
          <p:nvPr/>
        </p:nvGrpSpPr>
        <p:grpSpPr>
          <a:xfrm>
            <a:off x="100051" y="1435050"/>
            <a:ext cx="856342" cy="871204"/>
            <a:chOff x="3605950" y="3926100"/>
            <a:chExt cx="657375" cy="667000"/>
          </a:xfrm>
        </p:grpSpPr>
        <p:sp>
          <p:nvSpPr>
            <p:cNvPr id="122" name="Google Shape;1486;p55">
              <a:extLst>
                <a:ext uri="{FF2B5EF4-FFF2-40B4-BE49-F238E27FC236}">
                  <a16:creationId xmlns:a16="http://schemas.microsoft.com/office/drawing/2014/main" id="{FA87A134-698D-4BFA-8E33-456E9585E931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87;p55">
              <a:extLst>
                <a:ext uri="{FF2B5EF4-FFF2-40B4-BE49-F238E27FC236}">
                  <a16:creationId xmlns:a16="http://schemas.microsoft.com/office/drawing/2014/main" id="{E79DCE83-91CC-4D45-BC55-E3B4C134561C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88;p55">
              <a:extLst>
                <a:ext uri="{FF2B5EF4-FFF2-40B4-BE49-F238E27FC236}">
                  <a16:creationId xmlns:a16="http://schemas.microsoft.com/office/drawing/2014/main" id="{6314174E-71FF-47ED-A531-7E0D6CDCB6B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89;p55">
              <a:extLst>
                <a:ext uri="{FF2B5EF4-FFF2-40B4-BE49-F238E27FC236}">
                  <a16:creationId xmlns:a16="http://schemas.microsoft.com/office/drawing/2014/main" id="{31D48D78-512B-4C89-9987-EC97B83F316D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90;p55">
              <a:extLst>
                <a:ext uri="{FF2B5EF4-FFF2-40B4-BE49-F238E27FC236}">
                  <a16:creationId xmlns:a16="http://schemas.microsoft.com/office/drawing/2014/main" id="{7FEAFEC1-255E-4A80-9BB8-45E9AC1A9809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91;p55">
              <a:extLst>
                <a:ext uri="{FF2B5EF4-FFF2-40B4-BE49-F238E27FC236}">
                  <a16:creationId xmlns:a16="http://schemas.microsoft.com/office/drawing/2014/main" id="{70C7E392-394E-4437-B56C-AEF43F6C995A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92;p55">
              <a:extLst>
                <a:ext uri="{FF2B5EF4-FFF2-40B4-BE49-F238E27FC236}">
                  <a16:creationId xmlns:a16="http://schemas.microsoft.com/office/drawing/2014/main" id="{4B2599C8-83B1-479F-9209-6B0106B23FF4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93;p55">
              <a:extLst>
                <a:ext uri="{FF2B5EF4-FFF2-40B4-BE49-F238E27FC236}">
                  <a16:creationId xmlns:a16="http://schemas.microsoft.com/office/drawing/2014/main" id="{88978CE5-CD3D-4897-9E64-7F59F9C8BF3E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94;p55">
              <a:extLst>
                <a:ext uri="{FF2B5EF4-FFF2-40B4-BE49-F238E27FC236}">
                  <a16:creationId xmlns:a16="http://schemas.microsoft.com/office/drawing/2014/main" id="{0B2753D6-8E49-4C55-A760-7327BEA67F52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95;p55">
              <a:extLst>
                <a:ext uri="{FF2B5EF4-FFF2-40B4-BE49-F238E27FC236}">
                  <a16:creationId xmlns:a16="http://schemas.microsoft.com/office/drawing/2014/main" id="{DD8411A9-90AA-49FE-BC1B-279A1A311F15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96;p55">
              <a:extLst>
                <a:ext uri="{FF2B5EF4-FFF2-40B4-BE49-F238E27FC236}">
                  <a16:creationId xmlns:a16="http://schemas.microsoft.com/office/drawing/2014/main" id="{DC6517F3-BEF7-4B43-9098-57E91612A69D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97;p55">
              <a:extLst>
                <a:ext uri="{FF2B5EF4-FFF2-40B4-BE49-F238E27FC236}">
                  <a16:creationId xmlns:a16="http://schemas.microsoft.com/office/drawing/2014/main" id="{F6ADA895-8130-4CF9-9041-F7A296A18638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98;p55">
              <a:extLst>
                <a:ext uri="{FF2B5EF4-FFF2-40B4-BE49-F238E27FC236}">
                  <a16:creationId xmlns:a16="http://schemas.microsoft.com/office/drawing/2014/main" id="{A44BF9C8-F6D4-4468-80B7-A350522824B2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99;p55">
              <a:extLst>
                <a:ext uri="{FF2B5EF4-FFF2-40B4-BE49-F238E27FC236}">
                  <a16:creationId xmlns:a16="http://schemas.microsoft.com/office/drawing/2014/main" id="{D6421BE9-5D64-4725-91B4-29F7CE74E3DB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00;p55">
              <a:extLst>
                <a:ext uri="{FF2B5EF4-FFF2-40B4-BE49-F238E27FC236}">
                  <a16:creationId xmlns:a16="http://schemas.microsoft.com/office/drawing/2014/main" id="{88C2647D-C1AA-4420-8CA7-8ED29221ACE3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01;p55">
              <a:extLst>
                <a:ext uri="{FF2B5EF4-FFF2-40B4-BE49-F238E27FC236}">
                  <a16:creationId xmlns:a16="http://schemas.microsoft.com/office/drawing/2014/main" id="{0DD88C29-654E-4607-8945-3982770F1EA2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02;p55">
              <a:extLst>
                <a:ext uri="{FF2B5EF4-FFF2-40B4-BE49-F238E27FC236}">
                  <a16:creationId xmlns:a16="http://schemas.microsoft.com/office/drawing/2014/main" id="{429C8B22-0C40-45BD-A409-C86E39C2CAE4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03;p55">
              <a:extLst>
                <a:ext uri="{FF2B5EF4-FFF2-40B4-BE49-F238E27FC236}">
                  <a16:creationId xmlns:a16="http://schemas.microsoft.com/office/drawing/2014/main" id="{D4186837-0ABC-435D-8EC5-EE3E378DCE2E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04;p55">
              <a:extLst>
                <a:ext uri="{FF2B5EF4-FFF2-40B4-BE49-F238E27FC236}">
                  <a16:creationId xmlns:a16="http://schemas.microsoft.com/office/drawing/2014/main" id="{54083CBF-C7DD-4351-8670-9ADBFA9EE125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05;p55">
              <a:extLst>
                <a:ext uri="{FF2B5EF4-FFF2-40B4-BE49-F238E27FC236}">
                  <a16:creationId xmlns:a16="http://schemas.microsoft.com/office/drawing/2014/main" id="{4580E9F9-C919-4C75-A0A6-B3F07D63F6AC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06;p55">
              <a:extLst>
                <a:ext uri="{FF2B5EF4-FFF2-40B4-BE49-F238E27FC236}">
                  <a16:creationId xmlns:a16="http://schemas.microsoft.com/office/drawing/2014/main" id="{28C3CD60-DD1B-42BE-A00C-94AD4D4274E7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07;p55">
              <a:extLst>
                <a:ext uri="{FF2B5EF4-FFF2-40B4-BE49-F238E27FC236}">
                  <a16:creationId xmlns:a16="http://schemas.microsoft.com/office/drawing/2014/main" id="{37645FDD-CB82-461B-AC20-A41AD8C5EDC0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08;p55">
              <a:extLst>
                <a:ext uri="{FF2B5EF4-FFF2-40B4-BE49-F238E27FC236}">
                  <a16:creationId xmlns:a16="http://schemas.microsoft.com/office/drawing/2014/main" id="{11E12F06-75EC-4648-BC15-F4856D0C2DCD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09;p55">
              <a:extLst>
                <a:ext uri="{FF2B5EF4-FFF2-40B4-BE49-F238E27FC236}">
                  <a16:creationId xmlns:a16="http://schemas.microsoft.com/office/drawing/2014/main" id="{FF9AE911-4AE0-4753-B24C-E75ACB27B676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10;p55">
              <a:extLst>
                <a:ext uri="{FF2B5EF4-FFF2-40B4-BE49-F238E27FC236}">
                  <a16:creationId xmlns:a16="http://schemas.microsoft.com/office/drawing/2014/main" id="{1EE6E739-DDCD-4732-869D-A8EF24158389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11;p55">
              <a:extLst>
                <a:ext uri="{FF2B5EF4-FFF2-40B4-BE49-F238E27FC236}">
                  <a16:creationId xmlns:a16="http://schemas.microsoft.com/office/drawing/2014/main" id="{2D80B318-7645-4746-8A71-554D1DE49F1C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12;p55">
              <a:extLst>
                <a:ext uri="{FF2B5EF4-FFF2-40B4-BE49-F238E27FC236}">
                  <a16:creationId xmlns:a16="http://schemas.microsoft.com/office/drawing/2014/main" id="{727B8DED-2878-4C3E-9D20-84222706B514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3;p55">
              <a:extLst>
                <a:ext uri="{FF2B5EF4-FFF2-40B4-BE49-F238E27FC236}">
                  <a16:creationId xmlns:a16="http://schemas.microsoft.com/office/drawing/2014/main" id="{3D896BFE-89C2-4674-A777-68854DDF1329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14;p55">
              <a:extLst>
                <a:ext uri="{FF2B5EF4-FFF2-40B4-BE49-F238E27FC236}">
                  <a16:creationId xmlns:a16="http://schemas.microsoft.com/office/drawing/2014/main" id="{0B9E2281-4324-4C61-8FFA-5A8BE522B8B0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15;p55">
              <a:extLst>
                <a:ext uri="{FF2B5EF4-FFF2-40B4-BE49-F238E27FC236}">
                  <a16:creationId xmlns:a16="http://schemas.microsoft.com/office/drawing/2014/main" id="{396A4B67-C74A-4DF3-BF66-7336773AE5BE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16;p55">
              <a:extLst>
                <a:ext uri="{FF2B5EF4-FFF2-40B4-BE49-F238E27FC236}">
                  <a16:creationId xmlns:a16="http://schemas.microsoft.com/office/drawing/2014/main" id="{CA96E7B0-341E-4F36-832D-7AFA5C39890E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17;p55">
              <a:extLst>
                <a:ext uri="{FF2B5EF4-FFF2-40B4-BE49-F238E27FC236}">
                  <a16:creationId xmlns:a16="http://schemas.microsoft.com/office/drawing/2014/main" id="{B18C318F-2471-41F8-A1AB-D2705A5B6114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18;p55">
              <a:extLst>
                <a:ext uri="{FF2B5EF4-FFF2-40B4-BE49-F238E27FC236}">
                  <a16:creationId xmlns:a16="http://schemas.microsoft.com/office/drawing/2014/main" id="{3D056DA6-0051-4A44-9E3E-CA3C9C6CAC0F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19;p55">
              <a:extLst>
                <a:ext uri="{FF2B5EF4-FFF2-40B4-BE49-F238E27FC236}">
                  <a16:creationId xmlns:a16="http://schemas.microsoft.com/office/drawing/2014/main" id="{DC42E449-5DFE-4CEF-9893-E4745363CB36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20;p55">
              <a:extLst>
                <a:ext uri="{FF2B5EF4-FFF2-40B4-BE49-F238E27FC236}">
                  <a16:creationId xmlns:a16="http://schemas.microsoft.com/office/drawing/2014/main" id="{A9BD6BC4-B6C4-48A0-A5E9-ACE5B357EF3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21;p55">
              <a:extLst>
                <a:ext uri="{FF2B5EF4-FFF2-40B4-BE49-F238E27FC236}">
                  <a16:creationId xmlns:a16="http://schemas.microsoft.com/office/drawing/2014/main" id="{2960C636-50A4-4596-AF76-484CFB2BB24A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22;p55">
              <a:extLst>
                <a:ext uri="{FF2B5EF4-FFF2-40B4-BE49-F238E27FC236}">
                  <a16:creationId xmlns:a16="http://schemas.microsoft.com/office/drawing/2014/main" id="{9EF70308-A180-4326-89EB-822CE2D6F7DC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23;p55">
              <a:extLst>
                <a:ext uri="{FF2B5EF4-FFF2-40B4-BE49-F238E27FC236}">
                  <a16:creationId xmlns:a16="http://schemas.microsoft.com/office/drawing/2014/main" id="{438AF5D7-2328-4565-9AB5-2ABB45F21AF9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524;p55">
            <a:extLst>
              <a:ext uri="{FF2B5EF4-FFF2-40B4-BE49-F238E27FC236}">
                <a16:creationId xmlns:a16="http://schemas.microsoft.com/office/drawing/2014/main" id="{801EE31D-C47D-4C9B-B1FA-49A7147ED9E8}"/>
              </a:ext>
            </a:extLst>
          </p:cNvPr>
          <p:cNvGrpSpPr/>
          <p:nvPr/>
        </p:nvGrpSpPr>
        <p:grpSpPr>
          <a:xfrm>
            <a:off x="7615103" y="2841333"/>
            <a:ext cx="1280829" cy="1299516"/>
            <a:chOff x="3605950" y="3926100"/>
            <a:chExt cx="657375" cy="667000"/>
          </a:xfrm>
        </p:grpSpPr>
        <p:sp>
          <p:nvSpPr>
            <p:cNvPr id="163" name="Google Shape;1525;p55">
              <a:extLst>
                <a:ext uri="{FF2B5EF4-FFF2-40B4-BE49-F238E27FC236}">
                  <a16:creationId xmlns:a16="http://schemas.microsoft.com/office/drawing/2014/main" id="{FBF5799D-03CE-4F2C-8127-2FE6E34AA481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26;p55">
              <a:extLst>
                <a:ext uri="{FF2B5EF4-FFF2-40B4-BE49-F238E27FC236}">
                  <a16:creationId xmlns:a16="http://schemas.microsoft.com/office/drawing/2014/main" id="{3B3AC57F-DD16-4478-9BBF-E898967CAEF7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27;p55">
              <a:extLst>
                <a:ext uri="{FF2B5EF4-FFF2-40B4-BE49-F238E27FC236}">
                  <a16:creationId xmlns:a16="http://schemas.microsoft.com/office/drawing/2014/main" id="{696184CF-95B3-4C29-9F32-0D0711FD61C3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28;p55">
              <a:extLst>
                <a:ext uri="{FF2B5EF4-FFF2-40B4-BE49-F238E27FC236}">
                  <a16:creationId xmlns:a16="http://schemas.microsoft.com/office/drawing/2014/main" id="{964BC459-C1E3-40D1-B331-BD2DF65DA46E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29;p55">
              <a:extLst>
                <a:ext uri="{FF2B5EF4-FFF2-40B4-BE49-F238E27FC236}">
                  <a16:creationId xmlns:a16="http://schemas.microsoft.com/office/drawing/2014/main" id="{ABCF8F36-A5F5-48EB-BB6D-98A0FE155649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30;p55">
              <a:extLst>
                <a:ext uri="{FF2B5EF4-FFF2-40B4-BE49-F238E27FC236}">
                  <a16:creationId xmlns:a16="http://schemas.microsoft.com/office/drawing/2014/main" id="{37169AC6-8DE6-4647-8263-F771A0F5255C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31;p55">
              <a:extLst>
                <a:ext uri="{FF2B5EF4-FFF2-40B4-BE49-F238E27FC236}">
                  <a16:creationId xmlns:a16="http://schemas.microsoft.com/office/drawing/2014/main" id="{8013BEE9-926B-4C99-AD8A-58C65EEF6DBD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32;p55">
              <a:extLst>
                <a:ext uri="{FF2B5EF4-FFF2-40B4-BE49-F238E27FC236}">
                  <a16:creationId xmlns:a16="http://schemas.microsoft.com/office/drawing/2014/main" id="{90FAC094-C74D-4AB6-B12C-FA92968847EB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33;p55">
              <a:extLst>
                <a:ext uri="{FF2B5EF4-FFF2-40B4-BE49-F238E27FC236}">
                  <a16:creationId xmlns:a16="http://schemas.microsoft.com/office/drawing/2014/main" id="{641E89BB-EB21-43E2-9553-9F38B08975C8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34;p55">
              <a:extLst>
                <a:ext uri="{FF2B5EF4-FFF2-40B4-BE49-F238E27FC236}">
                  <a16:creationId xmlns:a16="http://schemas.microsoft.com/office/drawing/2014/main" id="{C560E143-7314-49C5-80D9-CE1823FAAE33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35;p55">
              <a:extLst>
                <a:ext uri="{FF2B5EF4-FFF2-40B4-BE49-F238E27FC236}">
                  <a16:creationId xmlns:a16="http://schemas.microsoft.com/office/drawing/2014/main" id="{DA8B458B-FF13-44CE-9B22-51BC5FAB679B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36;p55">
              <a:extLst>
                <a:ext uri="{FF2B5EF4-FFF2-40B4-BE49-F238E27FC236}">
                  <a16:creationId xmlns:a16="http://schemas.microsoft.com/office/drawing/2014/main" id="{4ED8D1B2-B30B-4567-8D8D-BCA54ABC62AF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37;p55">
              <a:extLst>
                <a:ext uri="{FF2B5EF4-FFF2-40B4-BE49-F238E27FC236}">
                  <a16:creationId xmlns:a16="http://schemas.microsoft.com/office/drawing/2014/main" id="{E9F0143E-34D2-49FE-BD99-7AEB528D7B3C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38;p55">
              <a:extLst>
                <a:ext uri="{FF2B5EF4-FFF2-40B4-BE49-F238E27FC236}">
                  <a16:creationId xmlns:a16="http://schemas.microsoft.com/office/drawing/2014/main" id="{7405EE7E-6300-4604-9A9E-1F941D21CC6A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39;p55">
              <a:extLst>
                <a:ext uri="{FF2B5EF4-FFF2-40B4-BE49-F238E27FC236}">
                  <a16:creationId xmlns:a16="http://schemas.microsoft.com/office/drawing/2014/main" id="{51B39C71-1840-4B18-BE0B-8E17F2C98D8C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40;p55">
              <a:extLst>
                <a:ext uri="{FF2B5EF4-FFF2-40B4-BE49-F238E27FC236}">
                  <a16:creationId xmlns:a16="http://schemas.microsoft.com/office/drawing/2014/main" id="{8FEB8920-CC30-4C22-81FB-EB71902865C9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41;p55">
              <a:extLst>
                <a:ext uri="{FF2B5EF4-FFF2-40B4-BE49-F238E27FC236}">
                  <a16:creationId xmlns:a16="http://schemas.microsoft.com/office/drawing/2014/main" id="{809548C4-CC1A-4AA6-B0FA-D63E88146D96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42;p55">
              <a:extLst>
                <a:ext uri="{FF2B5EF4-FFF2-40B4-BE49-F238E27FC236}">
                  <a16:creationId xmlns:a16="http://schemas.microsoft.com/office/drawing/2014/main" id="{B237EEEA-D7C9-429F-A117-D335669F87DE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43;p55">
              <a:extLst>
                <a:ext uri="{FF2B5EF4-FFF2-40B4-BE49-F238E27FC236}">
                  <a16:creationId xmlns:a16="http://schemas.microsoft.com/office/drawing/2014/main" id="{1FB9DA78-730F-4628-ACC8-135055F688D4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44;p55">
              <a:extLst>
                <a:ext uri="{FF2B5EF4-FFF2-40B4-BE49-F238E27FC236}">
                  <a16:creationId xmlns:a16="http://schemas.microsoft.com/office/drawing/2014/main" id="{1F31D0DB-3363-45B7-B873-1F20C08594DE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45;p55">
              <a:extLst>
                <a:ext uri="{FF2B5EF4-FFF2-40B4-BE49-F238E27FC236}">
                  <a16:creationId xmlns:a16="http://schemas.microsoft.com/office/drawing/2014/main" id="{4E4B2881-EC26-4941-8DB2-840B283725C2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46;p55">
              <a:extLst>
                <a:ext uri="{FF2B5EF4-FFF2-40B4-BE49-F238E27FC236}">
                  <a16:creationId xmlns:a16="http://schemas.microsoft.com/office/drawing/2014/main" id="{5F122A6C-D944-4FBB-A42D-2C7264561EAA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47;p55">
              <a:extLst>
                <a:ext uri="{FF2B5EF4-FFF2-40B4-BE49-F238E27FC236}">
                  <a16:creationId xmlns:a16="http://schemas.microsoft.com/office/drawing/2014/main" id="{48239EE7-1E26-4B5E-BB29-564556BCFB6E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48;p55">
              <a:extLst>
                <a:ext uri="{FF2B5EF4-FFF2-40B4-BE49-F238E27FC236}">
                  <a16:creationId xmlns:a16="http://schemas.microsoft.com/office/drawing/2014/main" id="{4E34367C-FC4D-42E9-86EB-B20622FB9B40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49;p55">
              <a:extLst>
                <a:ext uri="{FF2B5EF4-FFF2-40B4-BE49-F238E27FC236}">
                  <a16:creationId xmlns:a16="http://schemas.microsoft.com/office/drawing/2014/main" id="{D8C2BFF7-B2BF-406B-82BE-92EAB8CBE6FE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50;p55">
              <a:extLst>
                <a:ext uri="{FF2B5EF4-FFF2-40B4-BE49-F238E27FC236}">
                  <a16:creationId xmlns:a16="http://schemas.microsoft.com/office/drawing/2014/main" id="{6191B53C-6177-4A42-9CDA-52E9A78B9B73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51;p55">
              <a:extLst>
                <a:ext uri="{FF2B5EF4-FFF2-40B4-BE49-F238E27FC236}">
                  <a16:creationId xmlns:a16="http://schemas.microsoft.com/office/drawing/2014/main" id="{AD5FF2ED-3C70-45C6-8CDE-366588F8845C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552;p55">
              <a:extLst>
                <a:ext uri="{FF2B5EF4-FFF2-40B4-BE49-F238E27FC236}">
                  <a16:creationId xmlns:a16="http://schemas.microsoft.com/office/drawing/2014/main" id="{7572D448-CBB9-4FF7-8443-342145508EAF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53;p55">
              <a:extLst>
                <a:ext uri="{FF2B5EF4-FFF2-40B4-BE49-F238E27FC236}">
                  <a16:creationId xmlns:a16="http://schemas.microsoft.com/office/drawing/2014/main" id="{D1E3AF23-2395-46B4-A038-180727EA4F88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54;p55">
              <a:extLst>
                <a:ext uri="{FF2B5EF4-FFF2-40B4-BE49-F238E27FC236}">
                  <a16:creationId xmlns:a16="http://schemas.microsoft.com/office/drawing/2014/main" id="{17551A63-68CC-4EF9-9C9C-C2BDEEE68BED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555;p55">
              <a:extLst>
                <a:ext uri="{FF2B5EF4-FFF2-40B4-BE49-F238E27FC236}">
                  <a16:creationId xmlns:a16="http://schemas.microsoft.com/office/drawing/2014/main" id="{07511198-7178-432B-95DC-1537D68A4766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56;p55">
              <a:extLst>
                <a:ext uri="{FF2B5EF4-FFF2-40B4-BE49-F238E27FC236}">
                  <a16:creationId xmlns:a16="http://schemas.microsoft.com/office/drawing/2014/main" id="{43C76B98-1C26-432A-AD59-D2BB875D1FF4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57;p55">
              <a:extLst>
                <a:ext uri="{FF2B5EF4-FFF2-40B4-BE49-F238E27FC236}">
                  <a16:creationId xmlns:a16="http://schemas.microsoft.com/office/drawing/2014/main" id="{2170D9F8-0E99-4073-B5D6-974EA2E98EFC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58;p55">
              <a:extLst>
                <a:ext uri="{FF2B5EF4-FFF2-40B4-BE49-F238E27FC236}">
                  <a16:creationId xmlns:a16="http://schemas.microsoft.com/office/drawing/2014/main" id="{964C508B-D191-4E87-A499-236F609CCEC6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59;p55">
              <a:extLst>
                <a:ext uri="{FF2B5EF4-FFF2-40B4-BE49-F238E27FC236}">
                  <a16:creationId xmlns:a16="http://schemas.microsoft.com/office/drawing/2014/main" id="{4347F756-D571-42BA-9131-E0E3FA7BD34E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60;p55">
              <a:extLst>
                <a:ext uri="{FF2B5EF4-FFF2-40B4-BE49-F238E27FC236}">
                  <a16:creationId xmlns:a16="http://schemas.microsoft.com/office/drawing/2014/main" id="{1A9BE5A0-5F0A-4D11-B7B6-FCA93EB77BE1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61;p55">
              <a:extLst>
                <a:ext uri="{FF2B5EF4-FFF2-40B4-BE49-F238E27FC236}">
                  <a16:creationId xmlns:a16="http://schemas.microsoft.com/office/drawing/2014/main" id="{5C0A6988-BD04-49C5-B3AB-AA303BBA2D3F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62;p55">
              <a:extLst>
                <a:ext uri="{FF2B5EF4-FFF2-40B4-BE49-F238E27FC236}">
                  <a16:creationId xmlns:a16="http://schemas.microsoft.com/office/drawing/2014/main" id="{92423A37-6CC3-4FC6-9A7F-2307316F2E1E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1563;p55">
            <a:extLst>
              <a:ext uri="{FF2B5EF4-FFF2-40B4-BE49-F238E27FC236}">
                <a16:creationId xmlns:a16="http://schemas.microsoft.com/office/drawing/2014/main" id="{171327D3-A65E-4C3A-8E95-832AB94D3674}"/>
              </a:ext>
            </a:extLst>
          </p:cNvPr>
          <p:cNvGrpSpPr/>
          <p:nvPr/>
        </p:nvGrpSpPr>
        <p:grpSpPr>
          <a:xfrm>
            <a:off x="8516525" y="3984766"/>
            <a:ext cx="581245" cy="588480"/>
            <a:chOff x="4304200" y="4312250"/>
            <a:chExt cx="191325" cy="193700"/>
          </a:xfrm>
        </p:grpSpPr>
        <p:sp>
          <p:nvSpPr>
            <p:cNvPr id="202" name="Google Shape;1564;p55">
              <a:extLst>
                <a:ext uri="{FF2B5EF4-FFF2-40B4-BE49-F238E27FC236}">
                  <a16:creationId xmlns:a16="http://schemas.microsoft.com/office/drawing/2014/main" id="{07AF262D-249F-4C96-A9A5-C3EE7D897DBD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65;p55">
              <a:extLst>
                <a:ext uri="{FF2B5EF4-FFF2-40B4-BE49-F238E27FC236}">
                  <a16:creationId xmlns:a16="http://schemas.microsoft.com/office/drawing/2014/main" id="{48F7908E-2A19-4C9C-80B9-F96C8ED56F97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66;p55">
              <a:extLst>
                <a:ext uri="{FF2B5EF4-FFF2-40B4-BE49-F238E27FC236}">
                  <a16:creationId xmlns:a16="http://schemas.microsoft.com/office/drawing/2014/main" id="{DE63BB55-45EF-4C0E-9F2D-6B06E2C95375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67;p55">
              <a:extLst>
                <a:ext uri="{FF2B5EF4-FFF2-40B4-BE49-F238E27FC236}">
                  <a16:creationId xmlns:a16="http://schemas.microsoft.com/office/drawing/2014/main" id="{E210B17A-669A-4537-A3AC-96255221C1C4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68;p55">
              <a:extLst>
                <a:ext uri="{FF2B5EF4-FFF2-40B4-BE49-F238E27FC236}">
                  <a16:creationId xmlns:a16="http://schemas.microsoft.com/office/drawing/2014/main" id="{66A7A77D-E551-423E-84AA-16F50F6772F3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69;p55">
              <a:extLst>
                <a:ext uri="{FF2B5EF4-FFF2-40B4-BE49-F238E27FC236}">
                  <a16:creationId xmlns:a16="http://schemas.microsoft.com/office/drawing/2014/main" id="{7E1E543D-1E0A-4151-8E1D-538748E527F0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70;p55">
              <a:extLst>
                <a:ext uri="{FF2B5EF4-FFF2-40B4-BE49-F238E27FC236}">
                  <a16:creationId xmlns:a16="http://schemas.microsoft.com/office/drawing/2014/main" id="{3A66CF23-0875-49A5-8FDA-3D10DCB88CDB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571;p55">
              <a:extLst>
                <a:ext uri="{FF2B5EF4-FFF2-40B4-BE49-F238E27FC236}">
                  <a16:creationId xmlns:a16="http://schemas.microsoft.com/office/drawing/2014/main" id="{975D01D1-121A-4791-8347-E5E0C7861DD7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72;p55">
              <a:extLst>
                <a:ext uri="{FF2B5EF4-FFF2-40B4-BE49-F238E27FC236}">
                  <a16:creationId xmlns:a16="http://schemas.microsoft.com/office/drawing/2014/main" id="{19AF28A6-1AE1-49D6-AF8C-D1229236CEBA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73;p55">
              <a:extLst>
                <a:ext uri="{FF2B5EF4-FFF2-40B4-BE49-F238E27FC236}">
                  <a16:creationId xmlns:a16="http://schemas.microsoft.com/office/drawing/2014/main" id="{16487B17-9FBA-4557-92B5-46E8FBA0A6EF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74;p55">
              <a:extLst>
                <a:ext uri="{FF2B5EF4-FFF2-40B4-BE49-F238E27FC236}">
                  <a16:creationId xmlns:a16="http://schemas.microsoft.com/office/drawing/2014/main" id="{28E55C0C-4389-48ED-A75D-A161CD9D7680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75;p55">
              <a:extLst>
                <a:ext uri="{FF2B5EF4-FFF2-40B4-BE49-F238E27FC236}">
                  <a16:creationId xmlns:a16="http://schemas.microsoft.com/office/drawing/2014/main" id="{CF908526-BECA-4153-B0CC-DE012D0148D5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76;p55">
              <a:extLst>
                <a:ext uri="{FF2B5EF4-FFF2-40B4-BE49-F238E27FC236}">
                  <a16:creationId xmlns:a16="http://schemas.microsoft.com/office/drawing/2014/main" id="{16184185-3FF6-4A4C-BF00-7498E06897CD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77;p55">
              <a:extLst>
                <a:ext uri="{FF2B5EF4-FFF2-40B4-BE49-F238E27FC236}">
                  <a16:creationId xmlns:a16="http://schemas.microsoft.com/office/drawing/2014/main" id="{56EC61C3-BE1C-487A-9D6A-CB20D53FD0B6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78;p55">
              <a:extLst>
                <a:ext uri="{FF2B5EF4-FFF2-40B4-BE49-F238E27FC236}">
                  <a16:creationId xmlns:a16="http://schemas.microsoft.com/office/drawing/2014/main" id="{8E519F78-74D5-4DFC-B270-8D90AE4EA793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579;p55">
              <a:extLst>
                <a:ext uri="{FF2B5EF4-FFF2-40B4-BE49-F238E27FC236}">
                  <a16:creationId xmlns:a16="http://schemas.microsoft.com/office/drawing/2014/main" id="{4EE184C3-8AC9-44AC-928F-8DAC7B1ABC68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580;p55">
              <a:extLst>
                <a:ext uri="{FF2B5EF4-FFF2-40B4-BE49-F238E27FC236}">
                  <a16:creationId xmlns:a16="http://schemas.microsoft.com/office/drawing/2014/main" id="{DAC71B98-1EE1-434F-957F-75AEFF2734ED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581;p55">
              <a:extLst>
                <a:ext uri="{FF2B5EF4-FFF2-40B4-BE49-F238E27FC236}">
                  <a16:creationId xmlns:a16="http://schemas.microsoft.com/office/drawing/2014/main" id="{F5BE0D44-2C36-4851-8EAD-6027847AF1A5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582;p55">
              <a:extLst>
                <a:ext uri="{FF2B5EF4-FFF2-40B4-BE49-F238E27FC236}">
                  <a16:creationId xmlns:a16="http://schemas.microsoft.com/office/drawing/2014/main" id="{8B9361EB-EF1C-4FCC-A8E6-0BFC12DAA6F9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583;p55">
              <a:extLst>
                <a:ext uri="{FF2B5EF4-FFF2-40B4-BE49-F238E27FC236}">
                  <a16:creationId xmlns:a16="http://schemas.microsoft.com/office/drawing/2014/main" id="{A28D76AC-26BD-49BE-8BA4-4A23FAE39AF0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584;p55">
              <a:extLst>
                <a:ext uri="{FF2B5EF4-FFF2-40B4-BE49-F238E27FC236}">
                  <a16:creationId xmlns:a16="http://schemas.microsoft.com/office/drawing/2014/main" id="{55F190C2-091D-45A9-9992-08EE8A3DA1F9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585;p55">
              <a:extLst>
                <a:ext uri="{FF2B5EF4-FFF2-40B4-BE49-F238E27FC236}">
                  <a16:creationId xmlns:a16="http://schemas.microsoft.com/office/drawing/2014/main" id="{7B59AD5E-8F22-4A25-8437-832274A517A6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586;p55">
              <a:extLst>
                <a:ext uri="{FF2B5EF4-FFF2-40B4-BE49-F238E27FC236}">
                  <a16:creationId xmlns:a16="http://schemas.microsoft.com/office/drawing/2014/main" id="{47F7BC13-0BEC-4DB2-B470-2CB661498C2F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587;p55">
              <a:extLst>
                <a:ext uri="{FF2B5EF4-FFF2-40B4-BE49-F238E27FC236}">
                  <a16:creationId xmlns:a16="http://schemas.microsoft.com/office/drawing/2014/main" id="{47723D1F-F7CE-4516-A87E-F11B2CB61E8B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588;p55">
              <a:extLst>
                <a:ext uri="{FF2B5EF4-FFF2-40B4-BE49-F238E27FC236}">
                  <a16:creationId xmlns:a16="http://schemas.microsoft.com/office/drawing/2014/main" id="{BBFD43B9-0FFB-4C11-8C2C-11D2ACA4B686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589;p55">
              <a:extLst>
                <a:ext uri="{FF2B5EF4-FFF2-40B4-BE49-F238E27FC236}">
                  <a16:creationId xmlns:a16="http://schemas.microsoft.com/office/drawing/2014/main" id="{E1E40495-C263-439C-A1F5-33576AC48748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90;p55">
              <a:extLst>
                <a:ext uri="{FF2B5EF4-FFF2-40B4-BE49-F238E27FC236}">
                  <a16:creationId xmlns:a16="http://schemas.microsoft.com/office/drawing/2014/main" id="{E1F71DC0-4E4A-4FE5-934C-E136882E2CE9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591;p55">
              <a:extLst>
                <a:ext uri="{FF2B5EF4-FFF2-40B4-BE49-F238E27FC236}">
                  <a16:creationId xmlns:a16="http://schemas.microsoft.com/office/drawing/2014/main" id="{3808FDEE-71B7-484B-9CD7-2118A9221879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592;p55">
              <a:extLst>
                <a:ext uri="{FF2B5EF4-FFF2-40B4-BE49-F238E27FC236}">
                  <a16:creationId xmlns:a16="http://schemas.microsoft.com/office/drawing/2014/main" id="{A48B8798-B264-419E-A533-766B0C91B9F4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93;p55">
              <a:extLst>
                <a:ext uri="{FF2B5EF4-FFF2-40B4-BE49-F238E27FC236}">
                  <a16:creationId xmlns:a16="http://schemas.microsoft.com/office/drawing/2014/main" id="{6444DE2E-CAD9-44DA-B521-DBEED6048D10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594;p55">
              <a:extLst>
                <a:ext uri="{FF2B5EF4-FFF2-40B4-BE49-F238E27FC236}">
                  <a16:creationId xmlns:a16="http://schemas.microsoft.com/office/drawing/2014/main" id="{2F31A29E-409F-4BFB-AFF6-3078FF312D9A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595;p55">
              <a:extLst>
                <a:ext uri="{FF2B5EF4-FFF2-40B4-BE49-F238E27FC236}">
                  <a16:creationId xmlns:a16="http://schemas.microsoft.com/office/drawing/2014/main" id="{A160B323-5A53-4EC2-A1B5-476EB5DC3EFD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596;p55">
              <a:extLst>
                <a:ext uri="{FF2B5EF4-FFF2-40B4-BE49-F238E27FC236}">
                  <a16:creationId xmlns:a16="http://schemas.microsoft.com/office/drawing/2014/main" id="{B084099D-AF78-4E35-96D4-F3318E5A9E25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597;p55">
              <a:extLst>
                <a:ext uri="{FF2B5EF4-FFF2-40B4-BE49-F238E27FC236}">
                  <a16:creationId xmlns:a16="http://schemas.microsoft.com/office/drawing/2014/main" id="{301F3C82-3E6B-4F5D-88F4-CC3C7C6DD715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598;p55">
              <a:extLst>
                <a:ext uri="{FF2B5EF4-FFF2-40B4-BE49-F238E27FC236}">
                  <a16:creationId xmlns:a16="http://schemas.microsoft.com/office/drawing/2014/main" id="{86D0156F-D047-474B-B85C-73618D077E8C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599;p55">
              <a:extLst>
                <a:ext uri="{FF2B5EF4-FFF2-40B4-BE49-F238E27FC236}">
                  <a16:creationId xmlns:a16="http://schemas.microsoft.com/office/drawing/2014/main" id="{D8A97B82-C6B9-4BAA-BECD-DF959BBFBD41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600;p55">
              <a:extLst>
                <a:ext uri="{FF2B5EF4-FFF2-40B4-BE49-F238E27FC236}">
                  <a16:creationId xmlns:a16="http://schemas.microsoft.com/office/drawing/2014/main" id="{4DAEF2D1-39D8-4EFA-BAA8-48AF872592A0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601;p55">
              <a:extLst>
                <a:ext uri="{FF2B5EF4-FFF2-40B4-BE49-F238E27FC236}">
                  <a16:creationId xmlns:a16="http://schemas.microsoft.com/office/drawing/2014/main" id="{6D197358-FFD1-4ED6-A36B-ECFC56E92518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1E6B0DB-2D07-46D3-9EF8-2F5FB9A1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54" y="56357"/>
            <a:ext cx="3492419" cy="6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2" name="Google Shape;272;p31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73" name="Google Shape;273;p31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1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5" name="Google Shape;315;p31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72;p31">
            <a:extLst>
              <a:ext uri="{FF2B5EF4-FFF2-40B4-BE49-F238E27FC236}">
                <a16:creationId xmlns:a16="http://schemas.microsoft.com/office/drawing/2014/main" id="{D50899AA-C0F5-4636-99EA-9BD45E5A2148}"/>
              </a:ext>
            </a:extLst>
          </p:cNvPr>
          <p:cNvGrpSpPr/>
          <p:nvPr/>
        </p:nvGrpSpPr>
        <p:grpSpPr>
          <a:xfrm rot="5720413">
            <a:off x="25846" y="3125075"/>
            <a:ext cx="719123" cy="788278"/>
            <a:chOff x="3605950" y="3926100"/>
            <a:chExt cx="657375" cy="667000"/>
          </a:xfrm>
        </p:grpSpPr>
        <p:sp>
          <p:nvSpPr>
            <p:cNvPr id="85" name="Google Shape;273;p31">
              <a:extLst>
                <a:ext uri="{FF2B5EF4-FFF2-40B4-BE49-F238E27FC236}">
                  <a16:creationId xmlns:a16="http://schemas.microsoft.com/office/drawing/2014/main" id="{E0AE9424-7444-473A-B121-0A6735848252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;p31">
              <a:extLst>
                <a:ext uri="{FF2B5EF4-FFF2-40B4-BE49-F238E27FC236}">
                  <a16:creationId xmlns:a16="http://schemas.microsoft.com/office/drawing/2014/main" id="{C29790AC-F3D8-4E43-9807-7EEC75140564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5;p31">
              <a:extLst>
                <a:ext uri="{FF2B5EF4-FFF2-40B4-BE49-F238E27FC236}">
                  <a16:creationId xmlns:a16="http://schemas.microsoft.com/office/drawing/2014/main" id="{83F6091C-C988-4E78-BB91-98FC8E357737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6;p31">
              <a:extLst>
                <a:ext uri="{FF2B5EF4-FFF2-40B4-BE49-F238E27FC236}">
                  <a16:creationId xmlns:a16="http://schemas.microsoft.com/office/drawing/2014/main" id="{82308802-9A66-4D4B-BDA6-22A6978B6374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;p31">
              <a:extLst>
                <a:ext uri="{FF2B5EF4-FFF2-40B4-BE49-F238E27FC236}">
                  <a16:creationId xmlns:a16="http://schemas.microsoft.com/office/drawing/2014/main" id="{35879E08-BF33-41A7-8F70-A757B30E030E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8;p31">
              <a:extLst>
                <a:ext uri="{FF2B5EF4-FFF2-40B4-BE49-F238E27FC236}">
                  <a16:creationId xmlns:a16="http://schemas.microsoft.com/office/drawing/2014/main" id="{4FCFF5C7-A8F0-4D74-862A-2C3029B5A8F9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;p31">
              <a:extLst>
                <a:ext uri="{FF2B5EF4-FFF2-40B4-BE49-F238E27FC236}">
                  <a16:creationId xmlns:a16="http://schemas.microsoft.com/office/drawing/2014/main" id="{7688C058-3206-4281-8139-C6221B2EBD31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0;p31">
              <a:extLst>
                <a:ext uri="{FF2B5EF4-FFF2-40B4-BE49-F238E27FC236}">
                  <a16:creationId xmlns:a16="http://schemas.microsoft.com/office/drawing/2014/main" id="{F398ABC6-EF16-499B-BE6A-28A10451A03A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1;p31">
              <a:extLst>
                <a:ext uri="{FF2B5EF4-FFF2-40B4-BE49-F238E27FC236}">
                  <a16:creationId xmlns:a16="http://schemas.microsoft.com/office/drawing/2014/main" id="{A063884B-76E3-4F03-B096-04E385F4E52A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;p31">
              <a:extLst>
                <a:ext uri="{FF2B5EF4-FFF2-40B4-BE49-F238E27FC236}">
                  <a16:creationId xmlns:a16="http://schemas.microsoft.com/office/drawing/2014/main" id="{CCD1113F-DF6E-435E-BA2A-E3CBE6B4823D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3;p31">
              <a:extLst>
                <a:ext uri="{FF2B5EF4-FFF2-40B4-BE49-F238E27FC236}">
                  <a16:creationId xmlns:a16="http://schemas.microsoft.com/office/drawing/2014/main" id="{A55A0533-432E-4671-9FA1-549EF21933EE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4;p31">
              <a:extLst>
                <a:ext uri="{FF2B5EF4-FFF2-40B4-BE49-F238E27FC236}">
                  <a16:creationId xmlns:a16="http://schemas.microsoft.com/office/drawing/2014/main" id="{883EE7AA-2998-480D-A594-705CC493F79A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5;p31">
              <a:extLst>
                <a:ext uri="{FF2B5EF4-FFF2-40B4-BE49-F238E27FC236}">
                  <a16:creationId xmlns:a16="http://schemas.microsoft.com/office/drawing/2014/main" id="{38A15A59-08C7-403C-AD6F-B5EEB8DC9DC7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6;p31">
              <a:extLst>
                <a:ext uri="{FF2B5EF4-FFF2-40B4-BE49-F238E27FC236}">
                  <a16:creationId xmlns:a16="http://schemas.microsoft.com/office/drawing/2014/main" id="{ACA8CAD5-C725-4C77-9E5E-736A63776F33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7;p31">
              <a:extLst>
                <a:ext uri="{FF2B5EF4-FFF2-40B4-BE49-F238E27FC236}">
                  <a16:creationId xmlns:a16="http://schemas.microsoft.com/office/drawing/2014/main" id="{80ED3869-DDF0-4540-BD1E-B3994721C22C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8;p31">
              <a:extLst>
                <a:ext uri="{FF2B5EF4-FFF2-40B4-BE49-F238E27FC236}">
                  <a16:creationId xmlns:a16="http://schemas.microsoft.com/office/drawing/2014/main" id="{9BF37667-2CA7-4256-9E14-13074E538BE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9;p31">
              <a:extLst>
                <a:ext uri="{FF2B5EF4-FFF2-40B4-BE49-F238E27FC236}">
                  <a16:creationId xmlns:a16="http://schemas.microsoft.com/office/drawing/2014/main" id="{B8DF9889-2905-4002-A5C5-555AFC96016D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0;p31">
              <a:extLst>
                <a:ext uri="{FF2B5EF4-FFF2-40B4-BE49-F238E27FC236}">
                  <a16:creationId xmlns:a16="http://schemas.microsoft.com/office/drawing/2014/main" id="{1B88F7B5-844E-4968-854E-F7FB75C822F2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1;p31">
              <a:extLst>
                <a:ext uri="{FF2B5EF4-FFF2-40B4-BE49-F238E27FC236}">
                  <a16:creationId xmlns:a16="http://schemas.microsoft.com/office/drawing/2014/main" id="{726A2753-8045-426A-8A8D-191D9A044898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2;p31">
              <a:extLst>
                <a:ext uri="{FF2B5EF4-FFF2-40B4-BE49-F238E27FC236}">
                  <a16:creationId xmlns:a16="http://schemas.microsoft.com/office/drawing/2014/main" id="{EE7AFBB8-7F30-45D4-825C-25EA130AD364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3;p31">
              <a:extLst>
                <a:ext uri="{FF2B5EF4-FFF2-40B4-BE49-F238E27FC236}">
                  <a16:creationId xmlns:a16="http://schemas.microsoft.com/office/drawing/2014/main" id="{05326262-B0AC-405D-BA8F-B4C6F814CC3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4;p31">
              <a:extLst>
                <a:ext uri="{FF2B5EF4-FFF2-40B4-BE49-F238E27FC236}">
                  <a16:creationId xmlns:a16="http://schemas.microsoft.com/office/drawing/2014/main" id="{3BA6B6A5-FA66-49E3-BF22-E01735B96031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5;p31">
              <a:extLst>
                <a:ext uri="{FF2B5EF4-FFF2-40B4-BE49-F238E27FC236}">
                  <a16:creationId xmlns:a16="http://schemas.microsoft.com/office/drawing/2014/main" id="{71FA1861-6518-40B2-9E3A-A3B1AC9789D4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6;p31">
              <a:extLst>
                <a:ext uri="{FF2B5EF4-FFF2-40B4-BE49-F238E27FC236}">
                  <a16:creationId xmlns:a16="http://schemas.microsoft.com/office/drawing/2014/main" id="{5767658F-520B-495F-8CF5-E4B81CA300C7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7;p31">
              <a:extLst>
                <a:ext uri="{FF2B5EF4-FFF2-40B4-BE49-F238E27FC236}">
                  <a16:creationId xmlns:a16="http://schemas.microsoft.com/office/drawing/2014/main" id="{B26A18E9-04AA-4634-9B27-4ED22262C2BC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8;p31">
              <a:extLst>
                <a:ext uri="{FF2B5EF4-FFF2-40B4-BE49-F238E27FC236}">
                  <a16:creationId xmlns:a16="http://schemas.microsoft.com/office/drawing/2014/main" id="{15C9A092-DFAA-4EEF-9EAB-F86E96FB820F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9;p31">
              <a:extLst>
                <a:ext uri="{FF2B5EF4-FFF2-40B4-BE49-F238E27FC236}">
                  <a16:creationId xmlns:a16="http://schemas.microsoft.com/office/drawing/2014/main" id="{188B69B7-EFAE-473B-AA01-41A99FA195E6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0;p31">
              <a:extLst>
                <a:ext uri="{FF2B5EF4-FFF2-40B4-BE49-F238E27FC236}">
                  <a16:creationId xmlns:a16="http://schemas.microsoft.com/office/drawing/2014/main" id="{00867193-03C5-4BAC-B658-FC982AA1E432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1;p31">
              <a:extLst>
                <a:ext uri="{FF2B5EF4-FFF2-40B4-BE49-F238E27FC236}">
                  <a16:creationId xmlns:a16="http://schemas.microsoft.com/office/drawing/2014/main" id="{B0FDBE7E-3C25-4AA5-A264-519A7B757CA2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2;p31">
              <a:extLst>
                <a:ext uri="{FF2B5EF4-FFF2-40B4-BE49-F238E27FC236}">
                  <a16:creationId xmlns:a16="http://schemas.microsoft.com/office/drawing/2014/main" id="{89AD4430-B8AD-4E74-B49A-1FE9FE5D928E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3;p31">
              <a:extLst>
                <a:ext uri="{FF2B5EF4-FFF2-40B4-BE49-F238E27FC236}">
                  <a16:creationId xmlns:a16="http://schemas.microsoft.com/office/drawing/2014/main" id="{5015752B-49B6-4912-B753-ED906F908C47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4;p31">
              <a:extLst>
                <a:ext uri="{FF2B5EF4-FFF2-40B4-BE49-F238E27FC236}">
                  <a16:creationId xmlns:a16="http://schemas.microsoft.com/office/drawing/2014/main" id="{463709A8-FACA-4854-87C2-5EA4083C94F2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5;p31">
              <a:extLst>
                <a:ext uri="{FF2B5EF4-FFF2-40B4-BE49-F238E27FC236}">
                  <a16:creationId xmlns:a16="http://schemas.microsoft.com/office/drawing/2014/main" id="{13245104-E423-4340-8E69-7492965ADF99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6;p31">
              <a:extLst>
                <a:ext uri="{FF2B5EF4-FFF2-40B4-BE49-F238E27FC236}">
                  <a16:creationId xmlns:a16="http://schemas.microsoft.com/office/drawing/2014/main" id="{F3912563-E7D2-4675-95C4-58C5D1F16553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7;p31">
              <a:extLst>
                <a:ext uri="{FF2B5EF4-FFF2-40B4-BE49-F238E27FC236}">
                  <a16:creationId xmlns:a16="http://schemas.microsoft.com/office/drawing/2014/main" id="{74E891C9-A9BD-417D-A345-C2B314DD9EE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8;p31">
              <a:extLst>
                <a:ext uri="{FF2B5EF4-FFF2-40B4-BE49-F238E27FC236}">
                  <a16:creationId xmlns:a16="http://schemas.microsoft.com/office/drawing/2014/main" id="{C6870406-288C-483E-8465-D308C6F14BFB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9;p31">
              <a:extLst>
                <a:ext uri="{FF2B5EF4-FFF2-40B4-BE49-F238E27FC236}">
                  <a16:creationId xmlns:a16="http://schemas.microsoft.com/office/drawing/2014/main" id="{D0D68A7F-6ADF-4707-AB5E-50A0F7433DDB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0;p31">
              <a:extLst>
                <a:ext uri="{FF2B5EF4-FFF2-40B4-BE49-F238E27FC236}">
                  <a16:creationId xmlns:a16="http://schemas.microsoft.com/office/drawing/2014/main" id="{1187E32A-3D1F-4360-B817-4F7C433FAE07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52B0CB1-0BC2-4024-BFCD-0D809A735806}"/>
              </a:ext>
            </a:extLst>
          </p:cNvPr>
          <p:cNvSpPr txBox="1"/>
          <p:nvPr/>
        </p:nvSpPr>
        <p:spPr>
          <a:xfrm>
            <a:off x="3151348" y="3905601"/>
            <a:ext cx="81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410D"/>
                </a:solidFill>
                <a:latin typeface="Pathway Gothic One" panose="020B0604020202020204" charset="0"/>
              </a:rPr>
              <a:t>Mentor: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ABB271E-E1C2-445C-81AE-93FA69B90561}"/>
              </a:ext>
            </a:extLst>
          </p:cNvPr>
          <p:cNvSpPr txBox="1"/>
          <p:nvPr/>
        </p:nvSpPr>
        <p:spPr>
          <a:xfrm>
            <a:off x="3130054" y="4156803"/>
            <a:ext cx="77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CF410D"/>
                </a:solidFill>
                <a:effectLst/>
                <a:latin typeface="Pathway Gothic One" panose="020B0604020202020204" charset="0"/>
              </a:rPr>
              <a:t>Student: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13B7302-B06A-4BAE-B482-C0F05394FB95}"/>
              </a:ext>
            </a:extLst>
          </p:cNvPr>
          <p:cNvSpPr txBox="1"/>
          <p:nvPr/>
        </p:nvSpPr>
        <p:spPr>
          <a:xfrm>
            <a:off x="3821585" y="3917703"/>
            <a:ext cx="2109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Phd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 Prof. </a:t>
            </a:r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Nevena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Ackovska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Pathway Gothic One" panose="020B060402020202020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154A6E6-AC7C-4DBF-89BC-35BF886687EB}"/>
              </a:ext>
            </a:extLst>
          </p:cNvPr>
          <p:cNvSpPr txBox="1"/>
          <p:nvPr/>
        </p:nvSpPr>
        <p:spPr>
          <a:xfrm>
            <a:off x="3821585" y="4172191"/>
            <a:ext cx="14171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Kiril Zelenkovski</a:t>
            </a:r>
            <a:endParaRPr lang="en-US" dirty="0">
              <a:solidFill>
                <a:schemeClr val="bg1">
                  <a:lumMod val="50000"/>
                </a:schemeClr>
              </a:solidFill>
              <a:latin typeface="Pathway Gothic One" panose="020B0604020202020204" charset="0"/>
            </a:endParaRPr>
          </a:p>
        </p:txBody>
      </p:sp>
      <p:sp>
        <p:nvSpPr>
          <p:cNvPr id="127" name="Title 5">
            <a:extLst>
              <a:ext uri="{FF2B5EF4-FFF2-40B4-BE49-F238E27FC236}">
                <a16:creationId xmlns:a16="http://schemas.microsoft.com/office/drawing/2014/main" id="{47BEC637-B037-4D02-9189-6C87553D6A50}"/>
              </a:ext>
            </a:extLst>
          </p:cNvPr>
          <p:cNvSpPr txBox="1">
            <a:spLocks/>
          </p:cNvSpPr>
          <p:nvPr/>
        </p:nvSpPr>
        <p:spPr>
          <a:xfrm>
            <a:off x="1999973" y="1733045"/>
            <a:ext cx="5443538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-US" sz="4800" dirty="0">
                <a:solidFill>
                  <a:schemeClr val="accent6">
                    <a:lumMod val="50000"/>
                  </a:schemeClr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643395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1" name="Google Shape;17111;p7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1485;p55">
            <a:extLst>
              <a:ext uri="{FF2B5EF4-FFF2-40B4-BE49-F238E27FC236}">
                <a16:creationId xmlns:a16="http://schemas.microsoft.com/office/drawing/2014/main" id="{6A257366-91ED-4794-966A-A80412BC6FA3}"/>
              </a:ext>
            </a:extLst>
          </p:cNvPr>
          <p:cNvGrpSpPr/>
          <p:nvPr/>
        </p:nvGrpSpPr>
        <p:grpSpPr>
          <a:xfrm rot="959553">
            <a:off x="5388227" y="3071625"/>
            <a:ext cx="1252615" cy="1297268"/>
            <a:chOff x="3605950" y="3926100"/>
            <a:chExt cx="657375" cy="667000"/>
          </a:xfrm>
        </p:grpSpPr>
        <p:sp>
          <p:nvSpPr>
            <p:cNvPr id="43" name="Google Shape;1486;p55">
              <a:extLst>
                <a:ext uri="{FF2B5EF4-FFF2-40B4-BE49-F238E27FC236}">
                  <a16:creationId xmlns:a16="http://schemas.microsoft.com/office/drawing/2014/main" id="{82AC108C-F2F3-4268-AC3D-703844A49E5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487;p55">
              <a:extLst>
                <a:ext uri="{FF2B5EF4-FFF2-40B4-BE49-F238E27FC236}">
                  <a16:creationId xmlns:a16="http://schemas.microsoft.com/office/drawing/2014/main" id="{246C7B49-5526-422A-B913-545A142AF305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488;p55">
              <a:extLst>
                <a:ext uri="{FF2B5EF4-FFF2-40B4-BE49-F238E27FC236}">
                  <a16:creationId xmlns:a16="http://schemas.microsoft.com/office/drawing/2014/main" id="{C0E94518-31D6-434B-8BAD-F61C843AC0C3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489;p55">
              <a:extLst>
                <a:ext uri="{FF2B5EF4-FFF2-40B4-BE49-F238E27FC236}">
                  <a16:creationId xmlns:a16="http://schemas.microsoft.com/office/drawing/2014/main" id="{59F9C65A-F777-42B7-B5EE-4CF35405E7D5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490;p55">
              <a:extLst>
                <a:ext uri="{FF2B5EF4-FFF2-40B4-BE49-F238E27FC236}">
                  <a16:creationId xmlns:a16="http://schemas.microsoft.com/office/drawing/2014/main" id="{FB484766-50C8-4720-85E3-51DB30653B61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491;p55">
              <a:extLst>
                <a:ext uri="{FF2B5EF4-FFF2-40B4-BE49-F238E27FC236}">
                  <a16:creationId xmlns:a16="http://schemas.microsoft.com/office/drawing/2014/main" id="{4AB240BD-82E4-4290-9572-600662A694DE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492;p55">
              <a:extLst>
                <a:ext uri="{FF2B5EF4-FFF2-40B4-BE49-F238E27FC236}">
                  <a16:creationId xmlns:a16="http://schemas.microsoft.com/office/drawing/2014/main" id="{3606B848-2146-45EA-B8A8-CF529BF812D2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493;p55">
              <a:extLst>
                <a:ext uri="{FF2B5EF4-FFF2-40B4-BE49-F238E27FC236}">
                  <a16:creationId xmlns:a16="http://schemas.microsoft.com/office/drawing/2014/main" id="{CDCA4250-063B-4AE7-8056-04DBA2352B78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494;p55">
              <a:extLst>
                <a:ext uri="{FF2B5EF4-FFF2-40B4-BE49-F238E27FC236}">
                  <a16:creationId xmlns:a16="http://schemas.microsoft.com/office/drawing/2014/main" id="{F366823D-5BA7-4F71-AC2A-5C03A71C7261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495;p55">
              <a:extLst>
                <a:ext uri="{FF2B5EF4-FFF2-40B4-BE49-F238E27FC236}">
                  <a16:creationId xmlns:a16="http://schemas.microsoft.com/office/drawing/2014/main" id="{B1B0A5FC-28CC-44F7-868D-F6C3824B9229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496;p55">
              <a:extLst>
                <a:ext uri="{FF2B5EF4-FFF2-40B4-BE49-F238E27FC236}">
                  <a16:creationId xmlns:a16="http://schemas.microsoft.com/office/drawing/2014/main" id="{FB62AC6C-A6D5-4289-9727-3AEE9676DB24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497;p55">
              <a:extLst>
                <a:ext uri="{FF2B5EF4-FFF2-40B4-BE49-F238E27FC236}">
                  <a16:creationId xmlns:a16="http://schemas.microsoft.com/office/drawing/2014/main" id="{610F6761-96E5-4E78-B3C4-B50865D19148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498;p55">
              <a:extLst>
                <a:ext uri="{FF2B5EF4-FFF2-40B4-BE49-F238E27FC236}">
                  <a16:creationId xmlns:a16="http://schemas.microsoft.com/office/drawing/2014/main" id="{941D6FC9-1DFC-4765-964B-DFD5A9A480C0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499;p55">
              <a:extLst>
                <a:ext uri="{FF2B5EF4-FFF2-40B4-BE49-F238E27FC236}">
                  <a16:creationId xmlns:a16="http://schemas.microsoft.com/office/drawing/2014/main" id="{42FA1745-3548-4495-978C-56CCC4A931D7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500;p55">
              <a:extLst>
                <a:ext uri="{FF2B5EF4-FFF2-40B4-BE49-F238E27FC236}">
                  <a16:creationId xmlns:a16="http://schemas.microsoft.com/office/drawing/2014/main" id="{67E43A4C-45D2-40D7-A75A-68FCACD027BE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501;p55">
              <a:extLst>
                <a:ext uri="{FF2B5EF4-FFF2-40B4-BE49-F238E27FC236}">
                  <a16:creationId xmlns:a16="http://schemas.microsoft.com/office/drawing/2014/main" id="{6ECC0EBF-9AEF-476A-AFAE-A0B452B3454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502;p55">
              <a:extLst>
                <a:ext uri="{FF2B5EF4-FFF2-40B4-BE49-F238E27FC236}">
                  <a16:creationId xmlns:a16="http://schemas.microsoft.com/office/drawing/2014/main" id="{95E522CB-522E-4D36-A581-A6451056D37F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503;p55">
              <a:extLst>
                <a:ext uri="{FF2B5EF4-FFF2-40B4-BE49-F238E27FC236}">
                  <a16:creationId xmlns:a16="http://schemas.microsoft.com/office/drawing/2014/main" id="{E7181F91-4637-4A3C-9EA4-FDF46F652DD3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504;p55">
              <a:extLst>
                <a:ext uri="{FF2B5EF4-FFF2-40B4-BE49-F238E27FC236}">
                  <a16:creationId xmlns:a16="http://schemas.microsoft.com/office/drawing/2014/main" id="{E390DBD0-265D-476E-873F-CB90688FB876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505;p55">
              <a:extLst>
                <a:ext uri="{FF2B5EF4-FFF2-40B4-BE49-F238E27FC236}">
                  <a16:creationId xmlns:a16="http://schemas.microsoft.com/office/drawing/2014/main" id="{1C9E81D5-E763-4D42-A3A3-1D070D6F66B1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506;p55">
              <a:extLst>
                <a:ext uri="{FF2B5EF4-FFF2-40B4-BE49-F238E27FC236}">
                  <a16:creationId xmlns:a16="http://schemas.microsoft.com/office/drawing/2014/main" id="{9319E6A4-0FA3-4B21-9D47-28A80E0AC6E9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507;p55">
              <a:extLst>
                <a:ext uri="{FF2B5EF4-FFF2-40B4-BE49-F238E27FC236}">
                  <a16:creationId xmlns:a16="http://schemas.microsoft.com/office/drawing/2014/main" id="{C00B5C0B-B465-4FAD-8518-6E672EE0B43E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508;p55">
              <a:extLst>
                <a:ext uri="{FF2B5EF4-FFF2-40B4-BE49-F238E27FC236}">
                  <a16:creationId xmlns:a16="http://schemas.microsoft.com/office/drawing/2014/main" id="{9BD48572-D606-4689-87C0-EE7EC8E96858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1509;p55">
              <a:extLst>
                <a:ext uri="{FF2B5EF4-FFF2-40B4-BE49-F238E27FC236}">
                  <a16:creationId xmlns:a16="http://schemas.microsoft.com/office/drawing/2014/main" id="{17D496FE-4C7C-4078-8384-15DD0E2D30F5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510;p55">
              <a:extLst>
                <a:ext uri="{FF2B5EF4-FFF2-40B4-BE49-F238E27FC236}">
                  <a16:creationId xmlns:a16="http://schemas.microsoft.com/office/drawing/2014/main" id="{08A471CC-BFF8-4257-B9F3-5E48733DF141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1511;p55">
              <a:extLst>
                <a:ext uri="{FF2B5EF4-FFF2-40B4-BE49-F238E27FC236}">
                  <a16:creationId xmlns:a16="http://schemas.microsoft.com/office/drawing/2014/main" id="{5F6E313C-7A5C-482A-A43C-CC52D846F516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512;p55">
              <a:extLst>
                <a:ext uri="{FF2B5EF4-FFF2-40B4-BE49-F238E27FC236}">
                  <a16:creationId xmlns:a16="http://schemas.microsoft.com/office/drawing/2014/main" id="{2BB4BB26-A37D-46CA-A75D-DAC6C21BC5AE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513;p55">
              <a:extLst>
                <a:ext uri="{FF2B5EF4-FFF2-40B4-BE49-F238E27FC236}">
                  <a16:creationId xmlns:a16="http://schemas.microsoft.com/office/drawing/2014/main" id="{344B16F7-45A6-4F3E-A0E3-48A01728016C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514;p55">
              <a:extLst>
                <a:ext uri="{FF2B5EF4-FFF2-40B4-BE49-F238E27FC236}">
                  <a16:creationId xmlns:a16="http://schemas.microsoft.com/office/drawing/2014/main" id="{590F8CCF-6C0F-4829-A9F6-1C583D58DD15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515;p55">
              <a:extLst>
                <a:ext uri="{FF2B5EF4-FFF2-40B4-BE49-F238E27FC236}">
                  <a16:creationId xmlns:a16="http://schemas.microsoft.com/office/drawing/2014/main" id="{77A85A66-924B-4351-AF4E-B99BCB655058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516;p55">
              <a:extLst>
                <a:ext uri="{FF2B5EF4-FFF2-40B4-BE49-F238E27FC236}">
                  <a16:creationId xmlns:a16="http://schemas.microsoft.com/office/drawing/2014/main" id="{C4D92809-3A36-4B86-B120-510910E581F3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1517;p55">
              <a:extLst>
                <a:ext uri="{FF2B5EF4-FFF2-40B4-BE49-F238E27FC236}">
                  <a16:creationId xmlns:a16="http://schemas.microsoft.com/office/drawing/2014/main" id="{BDBEF576-2B14-4E54-867C-D52EA41B6E9F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1518;p55">
              <a:extLst>
                <a:ext uri="{FF2B5EF4-FFF2-40B4-BE49-F238E27FC236}">
                  <a16:creationId xmlns:a16="http://schemas.microsoft.com/office/drawing/2014/main" id="{CCB0C151-1071-48AD-A035-1C2AFA7A72A5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519;p55">
              <a:extLst>
                <a:ext uri="{FF2B5EF4-FFF2-40B4-BE49-F238E27FC236}">
                  <a16:creationId xmlns:a16="http://schemas.microsoft.com/office/drawing/2014/main" id="{87B24790-8051-4116-9BD2-CBEF5965F769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1520;p55">
              <a:extLst>
                <a:ext uri="{FF2B5EF4-FFF2-40B4-BE49-F238E27FC236}">
                  <a16:creationId xmlns:a16="http://schemas.microsoft.com/office/drawing/2014/main" id="{8397027E-70CD-4378-AC86-E9298387111C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521;p55">
              <a:extLst>
                <a:ext uri="{FF2B5EF4-FFF2-40B4-BE49-F238E27FC236}">
                  <a16:creationId xmlns:a16="http://schemas.microsoft.com/office/drawing/2014/main" id="{960D0B1A-B227-462B-8E8C-D0D1E247A080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522;p55">
              <a:extLst>
                <a:ext uri="{FF2B5EF4-FFF2-40B4-BE49-F238E27FC236}">
                  <a16:creationId xmlns:a16="http://schemas.microsoft.com/office/drawing/2014/main" id="{FD3A4425-6ADA-4FCF-B9E6-357B0BD9583E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523;p55">
              <a:extLst>
                <a:ext uri="{FF2B5EF4-FFF2-40B4-BE49-F238E27FC236}">
                  <a16:creationId xmlns:a16="http://schemas.microsoft.com/office/drawing/2014/main" id="{D51A92AC-AC23-45AB-ACCC-9472BC090156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4"/>
          <p:cNvGrpSpPr/>
          <p:nvPr/>
        </p:nvGrpSpPr>
        <p:grpSpPr>
          <a:xfrm>
            <a:off x="5802198" y="2050168"/>
            <a:ext cx="1589730" cy="1612939"/>
            <a:chOff x="3605950" y="3926100"/>
            <a:chExt cx="657375" cy="667000"/>
          </a:xfrm>
        </p:grpSpPr>
        <p:sp>
          <p:nvSpPr>
            <p:cNvPr id="390" name="Google Shape;390;p34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4"/>
          <p:cNvSpPr txBox="1">
            <a:spLocks noGrp="1"/>
          </p:cNvSpPr>
          <p:nvPr>
            <p:ph type="title"/>
          </p:nvPr>
        </p:nvSpPr>
        <p:spPr>
          <a:xfrm>
            <a:off x="871779" y="2064372"/>
            <a:ext cx="3275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1.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1"/>
          </p:nvPr>
        </p:nvSpPr>
        <p:spPr>
          <a:xfrm>
            <a:off x="1850617" y="2742498"/>
            <a:ext cx="3507631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How did SARS-CoV-2 happen?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What does the anatomy look like?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How important is the S-gene?</a:t>
            </a:r>
          </a:p>
        </p:txBody>
      </p: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83560F-CA49-48EB-B2AC-B1DD1D7B7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" y="1336633"/>
            <a:ext cx="3161748" cy="247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itle 5">
            <a:extLst>
              <a:ext uri="{FF2B5EF4-FFF2-40B4-BE49-F238E27FC236}">
                <a16:creationId xmlns:a16="http://schemas.microsoft.com/office/drawing/2014/main" id="{D0AC5112-7773-4FAE-9C25-18495974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SARS-CoV-2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A155CC-3E48-4FFA-BF0B-23EDCAC241DC}"/>
              </a:ext>
            </a:extLst>
          </p:cNvPr>
          <p:cNvSpPr txBox="1"/>
          <p:nvPr/>
        </p:nvSpPr>
        <p:spPr>
          <a:xfrm>
            <a:off x="321970" y="4041750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Fig1. This transmission electron microscope image shows SARS-CoV-2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B8253D8-78E3-4EB7-A602-0BF194BA38BF}"/>
              </a:ext>
            </a:extLst>
          </p:cNvPr>
          <p:cNvSpPr txBox="1"/>
          <p:nvPr/>
        </p:nvSpPr>
        <p:spPr>
          <a:xfrm>
            <a:off x="5035662" y="4041750"/>
            <a:ext cx="290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Fig2. </a:t>
            </a:r>
            <a:r>
              <a:rPr lang="en-US" b="0" i="0" u="none" strike="noStrike" dirty="0" err="1">
                <a:effectLst/>
                <a:latin typeface="Pathway Gothic One" panose="020B0604020202020204" charset="0"/>
              </a:rPr>
              <a:t>Zootonic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 spillover, possible intermediate hosts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4B3A0B10-E284-48B5-BDCD-FDCC973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545" y="1101750"/>
            <a:ext cx="4969164" cy="27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6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BB509-B90E-4D82-A388-13B4A764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83" y="1910195"/>
            <a:ext cx="4131708" cy="1323109"/>
          </a:xfrm>
          <a:prstGeom prst="rect">
            <a:avLst/>
          </a:prstGeom>
        </p:spPr>
      </p:pic>
      <p:sp>
        <p:nvSpPr>
          <p:cNvPr id="123" name="Title 5">
            <a:extLst>
              <a:ext uri="{FF2B5EF4-FFF2-40B4-BE49-F238E27FC236}">
                <a16:creationId xmlns:a16="http://schemas.microsoft.com/office/drawing/2014/main" id="{D0AC5112-7773-4FAE-9C25-18495974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Anatomy of the SARS-CoV-2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A155CC-3E48-4FFA-BF0B-23EDCAC241DC}"/>
              </a:ext>
            </a:extLst>
          </p:cNvPr>
          <p:cNvSpPr txBox="1"/>
          <p:nvPr/>
        </p:nvSpPr>
        <p:spPr>
          <a:xfrm>
            <a:off x="321970" y="4041750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Fig3. Viral particle of the SARS-CoV-2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B8253D8-78E3-4EB7-A602-0BF194BA38BF}"/>
              </a:ext>
            </a:extLst>
          </p:cNvPr>
          <p:cNvSpPr txBox="1"/>
          <p:nvPr/>
        </p:nvSpPr>
        <p:spPr>
          <a:xfrm>
            <a:off x="5292461" y="4041749"/>
            <a:ext cx="290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Fig4. Baltimore classification for the positive </a:t>
            </a:r>
            <a:r>
              <a:rPr lang="en-US" b="0" i="0" strike="noStrike" dirty="0">
                <a:effectLst/>
                <a:latin typeface="Pathway Gothic One" panose="020B0604020202020204" charset="0"/>
              </a:rPr>
              <a:t>sense single-stranded RNA viruses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6146" name="Picture 2" descr="Cureus | The Potential Vaccine Component for COVID-19: A Comprehensive  Review of Global Vaccine Development Efforts">
            <a:extLst>
              <a:ext uri="{FF2B5EF4-FFF2-40B4-BE49-F238E27FC236}">
                <a16:creationId xmlns:a16="http://schemas.microsoft.com/office/drawing/2014/main" id="{FD07F405-382C-4FAB-8D08-A95FC8585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0" y="1101750"/>
            <a:ext cx="3919999" cy="29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104B480-EC0D-431F-A5F6-3A636EB25D8A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5286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817A9-AB6C-4701-BCB5-4D2193A6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2" y="2412481"/>
            <a:ext cx="8203500" cy="12584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30E47F-1469-4838-B66A-C3F184F592C2}"/>
              </a:ext>
            </a:extLst>
          </p:cNvPr>
          <p:cNvSpPr txBox="1"/>
          <p:nvPr/>
        </p:nvSpPr>
        <p:spPr>
          <a:xfrm>
            <a:off x="2862467" y="4023994"/>
            <a:ext cx="3412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Fig5.  SARS-CoV-2 isolate chart Wuhan-Hu-1;</a:t>
            </a:r>
            <a:br>
              <a:rPr lang="en-US" b="0" i="0" u="none" strike="noStrike" dirty="0">
                <a:effectLst/>
                <a:latin typeface="Pathway Gothic One" panose="020B0604020202020204" charset="0"/>
              </a:rPr>
            </a:br>
            <a:r>
              <a:rPr lang="en-US" b="0" i="0" u="none" strike="noStrike" dirty="0">
                <a:effectLst/>
                <a:latin typeface="Pathway Gothic One" panose="020B0604020202020204" charset="0"/>
              </a:rPr>
              <a:t>complete genome</a:t>
            </a:r>
            <a:endParaRPr lang="en-US" dirty="0">
              <a:latin typeface="Pathway Gothic One" panose="020B0604020202020204" charset="0"/>
            </a:endParaRPr>
          </a:p>
        </p:txBody>
      </p:sp>
      <p:grpSp>
        <p:nvGrpSpPr>
          <p:cNvPr id="54" name="Google Shape;14890;p35">
            <a:extLst>
              <a:ext uri="{FF2B5EF4-FFF2-40B4-BE49-F238E27FC236}">
                <a16:creationId xmlns:a16="http://schemas.microsoft.com/office/drawing/2014/main" id="{2D99A5CA-150D-4E38-A353-A06F83129E1F}"/>
              </a:ext>
            </a:extLst>
          </p:cNvPr>
          <p:cNvGrpSpPr/>
          <p:nvPr/>
        </p:nvGrpSpPr>
        <p:grpSpPr>
          <a:xfrm>
            <a:off x="1448205" y="672361"/>
            <a:ext cx="6241057" cy="667204"/>
            <a:chOff x="1451470" y="2531518"/>
            <a:chExt cx="6241057" cy="667204"/>
          </a:xfrm>
        </p:grpSpPr>
        <p:sp>
          <p:nvSpPr>
            <p:cNvPr id="55" name="Google Shape;14891;p35">
              <a:extLst>
                <a:ext uri="{FF2B5EF4-FFF2-40B4-BE49-F238E27FC236}">
                  <a16:creationId xmlns:a16="http://schemas.microsoft.com/office/drawing/2014/main" id="{88CB6CBE-5382-4C86-B500-3992EDB5DCC7}"/>
                </a:ext>
              </a:extLst>
            </p:cNvPr>
            <p:cNvSpPr/>
            <p:nvPr/>
          </p:nvSpPr>
          <p:spPr>
            <a:xfrm rot="5400000">
              <a:off x="1323725" y="2868584"/>
              <a:ext cx="392542" cy="16511"/>
            </a:xfrm>
            <a:custGeom>
              <a:avLst/>
              <a:gdLst/>
              <a:ahLst/>
              <a:cxnLst/>
              <a:rect l="l" t="t" r="r" b="b"/>
              <a:pathLst>
                <a:path w="3400" h="143" extrusionOk="0">
                  <a:moveTo>
                    <a:pt x="90" y="0"/>
                  </a:moveTo>
                  <a:cubicBezTo>
                    <a:pt x="0" y="8"/>
                    <a:pt x="0" y="143"/>
                    <a:pt x="90" y="143"/>
                  </a:cubicBezTo>
                  <a:lnTo>
                    <a:pt x="3309" y="143"/>
                  </a:lnTo>
                  <a:cubicBezTo>
                    <a:pt x="3399" y="143"/>
                    <a:pt x="3399" y="8"/>
                    <a:pt x="330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893;p35">
              <a:extLst>
                <a:ext uri="{FF2B5EF4-FFF2-40B4-BE49-F238E27FC236}">
                  <a16:creationId xmlns:a16="http://schemas.microsoft.com/office/drawing/2014/main" id="{85FD6531-EBBF-4B71-AE20-F3B807D8CF70}"/>
                </a:ext>
              </a:extLst>
            </p:cNvPr>
            <p:cNvSpPr/>
            <p:nvPr/>
          </p:nvSpPr>
          <p:spPr>
            <a:xfrm rot="5400000">
              <a:off x="1440448" y="3051110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1"/>
                  </a:moveTo>
                  <a:cubicBezTo>
                    <a:pt x="263" y="1"/>
                    <a:pt x="0" y="638"/>
                    <a:pt x="368" y="1006"/>
                  </a:cubicBezTo>
                  <a:cubicBezTo>
                    <a:pt x="490" y="1128"/>
                    <a:pt x="639" y="1183"/>
                    <a:pt x="785" y="1183"/>
                  </a:cubicBezTo>
                  <a:cubicBezTo>
                    <a:pt x="1087" y="1183"/>
                    <a:pt x="1374" y="948"/>
                    <a:pt x="1374" y="593"/>
                  </a:cubicBezTo>
                  <a:cubicBezTo>
                    <a:pt x="1374" y="263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894;p35">
              <a:extLst>
                <a:ext uri="{FF2B5EF4-FFF2-40B4-BE49-F238E27FC236}">
                  <a16:creationId xmlns:a16="http://schemas.microsoft.com/office/drawing/2014/main" id="{24A00FD8-A455-4BE6-9A84-CCF291D103CE}"/>
                </a:ext>
              </a:extLst>
            </p:cNvPr>
            <p:cNvSpPr/>
            <p:nvPr/>
          </p:nvSpPr>
          <p:spPr>
            <a:xfrm rot="5400000">
              <a:off x="1555914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2665" y="144"/>
                  </a:lnTo>
                  <a:cubicBezTo>
                    <a:pt x="2755" y="144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896;p35">
              <a:extLst>
                <a:ext uri="{FF2B5EF4-FFF2-40B4-BE49-F238E27FC236}">
                  <a16:creationId xmlns:a16="http://schemas.microsoft.com/office/drawing/2014/main" id="{990317D3-3873-4573-8293-C23B8892820B}"/>
                </a:ext>
              </a:extLst>
            </p:cNvPr>
            <p:cNvSpPr/>
            <p:nvPr/>
          </p:nvSpPr>
          <p:spPr>
            <a:xfrm rot="5400000">
              <a:off x="1646833" y="3030502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6" y="0"/>
                  </a:moveTo>
                  <a:cubicBezTo>
                    <a:pt x="263" y="0"/>
                    <a:pt x="1" y="263"/>
                    <a:pt x="1" y="593"/>
                  </a:cubicBezTo>
                  <a:cubicBezTo>
                    <a:pt x="1" y="916"/>
                    <a:pt x="263" y="1178"/>
                    <a:pt x="586" y="1178"/>
                  </a:cubicBezTo>
                  <a:cubicBezTo>
                    <a:pt x="916" y="1178"/>
                    <a:pt x="1179" y="916"/>
                    <a:pt x="1179" y="593"/>
                  </a:cubicBezTo>
                  <a:cubicBezTo>
                    <a:pt x="1179" y="263"/>
                    <a:pt x="916" y="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897;p35">
              <a:extLst>
                <a:ext uri="{FF2B5EF4-FFF2-40B4-BE49-F238E27FC236}">
                  <a16:creationId xmlns:a16="http://schemas.microsoft.com/office/drawing/2014/main" id="{012D3A12-F5E6-4F89-A7F2-7091817D52C7}"/>
                </a:ext>
              </a:extLst>
            </p:cNvPr>
            <p:cNvSpPr/>
            <p:nvPr/>
          </p:nvSpPr>
          <p:spPr>
            <a:xfrm rot="5400000">
              <a:off x="1810615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899;p35">
              <a:extLst>
                <a:ext uri="{FF2B5EF4-FFF2-40B4-BE49-F238E27FC236}">
                  <a16:creationId xmlns:a16="http://schemas.microsoft.com/office/drawing/2014/main" id="{4311F4F9-90D0-4938-B53F-284C6970E381}"/>
                </a:ext>
              </a:extLst>
            </p:cNvPr>
            <p:cNvSpPr/>
            <p:nvPr/>
          </p:nvSpPr>
          <p:spPr>
            <a:xfrm rot="5400000">
              <a:off x="1819966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1"/>
                  </a:moveTo>
                  <a:cubicBezTo>
                    <a:pt x="263" y="1"/>
                    <a:pt x="0" y="639"/>
                    <a:pt x="368" y="1006"/>
                  </a:cubicBezTo>
                  <a:cubicBezTo>
                    <a:pt x="490" y="1128"/>
                    <a:pt x="639" y="1183"/>
                    <a:pt x="785" y="1183"/>
                  </a:cubicBezTo>
                  <a:cubicBezTo>
                    <a:pt x="1087" y="1183"/>
                    <a:pt x="1374" y="948"/>
                    <a:pt x="1374" y="594"/>
                  </a:cubicBezTo>
                  <a:cubicBezTo>
                    <a:pt x="1374" y="263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00;p35">
              <a:extLst>
                <a:ext uri="{FF2B5EF4-FFF2-40B4-BE49-F238E27FC236}">
                  <a16:creationId xmlns:a16="http://schemas.microsoft.com/office/drawing/2014/main" id="{79C5978E-4A7A-4DC7-B26D-1E386B2C8BB1}"/>
                </a:ext>
              </a:extLst>
            </p:cNvPr>
            <p:cNvSpPr/>
            <p:nvPr/>
          </p:nvSpPr>
          <p:spPr>
            <a:xfrm rot="5400000">
              <a:off x="2338736" y="2868930"/>
              <a:ext cx="394274" cy="15703"/>
            </a:xfrm>
            <a:custGeom>
              <a:avLst/>
              <a:gdLst/>
              <a:ahLst/>
              <a:cxnLst/>
              <a:rect l="l" t="t" r="r" b="b"/>
              <a:pathLst>
                <a:path w="3415" h="136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02;p35">
              <a:extLst>
                <a:ext uri="{FF2B5EF4-FFF2-40B4-BE49-F238E27FC236}">
                  <a16:creationId xmlns:a16="http://schemas.microsoft.com/office/drawing/2014/main" id="{7DC84E42-8008-48CB-89DE-DC41D30605FF}"/>
                </a:ext>
              </a:extLst>
            </p:cNvPr>
            <p:cNvSpPr/>
            <p:nvPr/>
          </p:nvSpPr>
          <p:spPr>
            <a:xfrm rot="5400000">
              <a:off x="2456268" y="2543002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8" y="0"/>
                  </a:moveTo>
                  <a:cubicBezTo>
                    <a:pt x="263" y="0"/>
                    <a:pt x="0" y="638"/>
                    <a:pt x="376" y="1006"/>
                  </a:cubicBezTo>
                  <a:cubicBezTo>
                    <a:pt x="495" y="1128"/>
                    <a:pt x="643" y="1182"/>
                    <a:pt x="789" y="1182"/>
                  </a:cubicBezTo>
                  <a:cubicBezTo>
                    <a:pt x="1091" y="1182"/>
                    <a:pt x="1381" y="948"/>
                    <a:pt x="1381" y="593"/>
                  </a:cubicBezTo>
                  <a:cubicBezTo>
                    <a:pt x="1381" y="270"/>
                    <a:pt x="1119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03;p35">
              <a:extLst>
                <a:ext uri="{FF2B5EF4-FFF2-40B4-BE49-F238E27FC236}">
                  <a16:creationId xmlns:a16="http://schemas.microsoft.com/office/drawing/2014/main" id="{F2BCEC87-0040-4B28-B9A4-D05B06DA67BD}"/>
                </a:ext>
              </a:extLst>
            </p:cNvPr>
            <p:cNvSpPr/>
            <p:nvPr/>
          </p:nvSpPr>
          <p:spPr>
            <a:xfrm rot="5400000">
              <a:off x="2572657" y="2874126"/>
              <a:ext cx="317151" cy="16626"/>
            </a:xfrm>
            <a:custGeom>
              <a:avLst/>
              <a:gdLst/>
              <a:ahLst/>
              <a:cxnLst/>
              <a:rect l="l" t="t" r="r" b="b"/>
              <a:pathLst>
                <a:path w="2747" h="144" extrusionOk="0">
                  <a:moveTo>
                    <a:pt x="90" y="1"/>
                  </a:moveTo>
                  <a:cubicBezTo>
                    <a:pt x="0" y="8"/>
                    <a:pt x="0" y="143"/>
                    <a:pt x="90" y="143"/>
                  </a:cubicBezTo>
                  <a:lnTo>
                    <a:pt x="2657" y="143"/>
                  </a:lnTo>
                  <a:cubicBezTo>
                    <a:pt x="2747" y="143"/>
                    <a:pt x="2747" y="8"/>
                    <a:pt x="265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05;p35">
              <a:extLst>
                <a:ext uri="{FF2B5EF4-FFF2-40B4-BE49-F238E27FC236}">
                  <a16:creationId xmlns:a16="http://schemas.microsoft.com/office/drawing/2014/main" id="{36E6444C-BF69-4052-8CBA-AB5CAD0D7499}"/>
                </a:ext>
              </a:extLst>
            </p:cNvPr>
            <p:cNvSpPr/>
            <p:nvPr/>
          </p:nvSpPr>
          <p:spPr>
            <a:xfrm rot="5400000">
              <a:off x="2651222" y="2586239"/>
              <a:ext cx="159557" cy="136706"/>
            </a:xfrm>
            <a:custGeom>
              <a:avLst/>
              <a:gdLst/>
              <a:ahLst/>
              <a:cxnLst/>
              <a:rect l="l" t="t" r="r" b="b"/>
              <a:pathLst>
                <a:path w="1382" h="1184" extrusionOk="0">
                  <a:moveTo>
                    <a:pt x="789" y="1"/>
                  </a:moveTo>
                  <a:cubicBezTo>
                    <a:pt x="263" y="1"/>
                    <a:pt x="1" y="639"/>
                    <a:pt x="376" y="1006"/>
                  </a:cubicBezTo>
                  <a:cubicBezTo>
                    <a:pt x="495" y="1128"/>
                    <a:pt x="644" y="1183"/>
                    <a:pt x="789" y="1183"/>
                  </a:cubicBezTo>
                  <a:cubicBezTo>
                    <a:pt x="1091" y="1183"/>
                    <a:pt x="1381" y="948"/>
                    <a:pt x="1381" y="594"/>
                  </a:cubicBezTo>
                  <a:cubicBezTo>
                    <a:pt x="1381" y="264"/>
                    <a:pt x="1119" y="1"/>
                    <a:pt x="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906;p35">
              <a:extLst>
                <a:ext uri="{FF2B5EF4-FFF2-40B4-BE49-F238E27FC236}">
                  <a16:creationId xmlns:a16="http://schemas.microsoft.com/office/drawing/2014/main" id="{3F36AB55-E68D-4746-83EE-439615657BF0}"/>
                </a:ext>
              </a:extLst>
            </p:cNvPr>
            <p:cNvSpPr/>
            <p:nvPr/>
          </p:nvSpPr>
          <p:spPr>
            <a:xfrm rot="5400000">
              <a:off x="2826954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908;p35">
              <a:extLst>
                <a:ext uri="{FF2B5EF4-FFF2-40B4-BE49-F238E27FC236}">
                  <a16:creationId xmlns:a16="http://schemas.microsoft.com/office/drawing/2014/main" id="{371517E2-E02F-4544-AE2D-F9E637230A57}"/>
                </a:ext>
              </a:extLst>
            </p:cNvPr>
            <p:cNvSpPr/>
            <p:nvPr/>
          </p:nvSpPr>
          <p:spPr>
            <a:xfrm rot="5400000">
              <a:off x="2847735" y="2663246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1"/>
                  </a:moveTo>
                  <a:cubicBezTo>
                    <a:pt x="263" y="1"/>
                    <a:pt x="0" y="271"/>
                    <a:pt x="0" y="593"/>
                  </a:cubicBezTo>
                  <a:cubicBezTo>
                    <a:pt x="0" y="916"/>
                    <a:pt x="263" y="1179"/>
                    <a:pt x="585" y="1179"/>
                  </a:cubicBezTo>
                  <a:cubicBezTo>
                    <a:pt x="916" y="1179"/>
                    <a:pt x="1178" y="916"/>
                    <a:pt x="1178" y="593"/>
                  </a:cubicBezTo>
                  <a:cubicBezTo>
                    <a:pt x="1178" y="271"/>
                    <a:pt x="916" y="1"/>
                    <a:pt x="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909;p35">
              <a:extLst>
                <a:ext uri="{FF2B5EF4-FFF2-40B4-BE49-F238E27FC236}">
                  <a16:creationId xmlns:a16="http://schemas.microsoft.com/office/drawing/2014/main" id="{10D9493B-E0BF-40B3-9AF7-FFFFCF9A74E3}"/>
                </a:ext>
              </a:extLst>
            </p:cNvPr>
            <p:cNvSpPr/>
            <p:nvPr/>
          </p:nvSpPr>
          <p:spPr>
            <a:xfrm rot="5400000">
              <a:off x="2181420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911;p35">
              <a:extLst>
                <a:ext uri="{FF2B5EF4-FFF2-40B4-BE49-F238E27FC236}">
                  <a16:creationId xmlns:a16="http://schemas.microsoft.com/office/drawing/2014/main" id="{8BFDD36F-21FB-4D6B-B433-1F4228694B83}"/>
                </a:ext>
              </a:extLst>
            </p:cNvPr>
            <p:cNvSpPr/>
            <p:nvPr/>
          </p:nvSpPr>
          <p:spPr>
            <a:xfrm rot="5400000">
              <a:off x="2260909" y="2586297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9" y="0"/>
                  </a:moveTo>
                  <a:cubicBezTo>
                    <a:pt x="644" y="0"/>
                    <a:pt x="495" y="55"/>
                    <a:pt x="376" y="177"/>
                  </a:cubicBezTo>
                  <a:cubicBezTo>
                    <a:pt x="1" y="545"/>
                    <a:pt x="263" y="1182"/>
                    <a:pt x="789" y="1182"/>
                  </a:cubicBezTo>
                  <a:cubicBezTo>
                    <a:pt x="1119" y="1182"/>
                    <a:pt x="1381" y="920"/>
                    <a:pt x="1381" y="590"/>
                  </a:cubicBezTo>
                  <a:cubicBezTo>
                    <a:pt x="1381" y="235"/>
                    <a:pt x="1091" y="0"/>
                    <a:pt x="7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912;p35">
              <a:extLst>
                <a:ext uri="{FF2B5EF4-FFF2-40B4-BE49-F238E27FC236}">
                  <a16:creationId xmlns:a16="http://schemas.microsoft.com/office/drawing/2014/main" id="{656082B4-89CA-4E61-A11E-9C126306E948}"/>
                </a:ext>
              </a:extLst>
            </p:cNvPr>
            <p:cNvSpPr/>
            <p:nvPr/>
          </p:nvSpPr>
          <p:spPr>
            <a:xfrm rot="5400000">
              <a:off x="2067110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914;p35">
              <a:extLst>
                <a:ext uri="{FF2B5EF4-FFF2-40B4-BE49-F238E27FC236}">
                  <a16:creationId xmlns:a16="http://schemas.microsoft.com/office/drawing/2014/main" id="{53F3017E-BC98-44B2-B117-FEA0715C2E37}"/>
                </a:ext>
              </a:extLst>
            </p:cNvPr>
            <p:cNvSpPr/>
            <p:nvPr/>
          </p:nvSpPr>
          <p:spPr>
            <a:xfrm rot="5400000">
              <a:off x="2076808" y="2651701"/>
              <a:ext cx="158749" cy="136590"/>
            </a:xfrm>
            <a:custGeom>
              <a:avLst/>
              <a:gdLst/>
              <a:ahLst/>
              <a:cxnLst/>
              <a:rect l="l" t="t" r="r" b="b"/>
              <a:pathLst>
                <a:path w="1375" h="1183" extrusionOk="0">
                  <a:moveTo>
                    <a:pt x="782" y="1"/>
                  </a:moveTo>
                  <a:cubicBezTo>
                    <a:pt x="636" y="1"/>
                    <a:pt x="488" y="55"/>
                    <a:pt x="369" y="177"/>
                  </a:cubicBezTo>
                  <a:cubicBezTo>
                    <a:pt x="1" y="545"/>
                    <a:pt x="264" y="1183"/>
                    <a:pt x="781" y="1183"/>
                  </a:cubicBezTo>
                  <a:cubicBezTo>
                    <a:pt x="1112" y="1183"/>
                    <a:pt x="1374" y="920"/>
                    <a:pt x="1374" y="590"/>
                  </a:cubicBezTo>
                  <a:cubicBezTo>
                    <a:pt x="1374" y="235"/>
                    <a:pt x="1084" y="1"/>
                    <a:pt x="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915;p35">
              <a:extLst>
                <a:ext uri="{FF2B5EF4-FFF2-40B4-BE49-F238E27FC236}">
                  <a16:creationId xmlns:a16="http://schemas.microsoft.com/office/drawing/2014/main" id="{18CAE061-6F41-442E-A6C4-B0C9A92AC5AB}"/>
                </a:ext>
              </a:extLst>
            </p:cNvPr>
            <p:cNvSpPr/>
            <p:nvPr/>
          </p:nvSpPr>
          <p:spPr>
            <a:xfrm rot="5400000">
              <a:off x="1948416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89" y="0"/>
                  </a:moveTo>
                  <a:cubicBezTo>
                    <a:pt x="263" y="0"/>
                    <a:pt x="1" y="638"/>
                    <a:pt x="368" y="1006"/>
                  </a:cubicBezTo>
                  <a:cubicBezTo>
                    <a:pt x="487" y="1124"/>
                    <a:pt x="633" y="1177"/>
                    <a:pt x="777" y="1177"/>
                  </a:cubicBezTo>
                  <a:cubicBezTo>
                    <a:pt x="1081" y="1177"/>
                    <a:pt x="1374" y="942"/>
                    <a:pt x="1374" y="586"/>
                  </a:cubicBezTo>
                  <a:cubicBezTo>
                    <a:pt x="1374" y="263"/>
                    <a:pt x="1111" y="0"/>
                    <a:pt x="7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916;p35">
              <a:extLst>
                <a:ext uri="{FF2B5EF4-FFF2-40B4-BE49-F238E27FC236}">
                  <a16:creationId xmlns:a16="http://schemas.microsoft.com/office/drawing/2014/main" id="{A47ACC03-862C-4424-9C22-1F9B579BA6B6}"/>
                </a:ext>
              </a:extLst>
            </p:cNvPr>
            <p:cNvSpPr/>
            <p:nvPr/>
          </p:nvSpPr>
          <p:spPr>
            <a:xfrm rot="5400000">
              <a:off x="4373088" y="2868873"/>
              <a:ext cx="394274" cy="15818"/>
            </a:xfrm>
            <a:custGeom>
              <a:avLst/>
              <a:gdLst/>
              <a:ahLst/>
              <a:cxnLst/>
              <a:rect l="l" t="t" r="r" b="b"/>
              <a:pathLst>
                <a:path w="3415" h="137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918;p35">
              <a:extLst>
                <a:ext uri="{FF2B5EF4-FFF2-40B4-BE49-F238E27FC236}">
                  <a16:creationId xmlns:a16="http://schemas.microsoft.com/office/drawing/2014/main" id="{C98B1A45-86CD-4D2A-8965-FFB5DD2FFD8F}"/>
                </a:ext>
              </a:extLst>
            </p:cNvPr>
            <p:cNvSpPr/>
            <p:nvPr/>
          </p:nvSpPr>
          <p:spPr>
            <a:xfrm rot="5400000">
              <a:off x="4501703" y="2554952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0"/>
                  </a:moveTo>
                  <a:cubicBezTo>
                    <a:pt x="263" y="0"/>
                    <a:pt x="0" y="263"/>
                    <a:pt x="0" y="585"/>
                  </a:cubicBezTo>
                  <a:cubicBezTo>
                    <a:pt x="0" y="908"/>
                    <a:pt x="263" y="1178"/>
                    <a:pt x="585" y="1178"/>
                  </a:cubicBezTo>
                  <a:cubicBezTo>
                    <a:pt x="916" y="1178"/>
                    <a:pt x="1178" y="908"/>
                    <a:pt x="1178" y="585"/>
                  </a:cubicBezTo>
                  <a:cubicBezTo>
                    <a:pt x="1178" y="263"/>
                    <a:pt x="916" y="0"/>
                    <a:pt x="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919;p35">
              <a:extLst>
                <a:ext uri="{FF2B5EF4-FFF2-40B4-BE49-F238E27FC236}">
                  <a16:creationId xmlns:a16="http://schemas.microsoft.com/office/drawing/2014/main" id="{C814C58C-3914-44FC-A5DE-9239DFA4052F}"/>
                </a:ext>
              </a:extLst>
            </p:cNvPr>
            <p:cNvSpPr/>
            <p:nvPr/>
          </p:nvSpPr>
          <p:spPr>
            <a:xfrm rot="5400000">
              <a:off x="4215829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921;p35">
              <a:extLst>
                <a:ext uri="{FF2B5EF4-FFF2-40B4-BE49-F238E27FC236}">
                  <a16:creationId xmlns:a16="http://schemas.microsoft.com/office/drawing/2014/main" id="{B3C9FE4C-2AAA-40CC-98EF-5CAA39DF803F}"/>
                </a:ext>
              </a:extLst>
            </p:cNvPr>
            <p:cNvSpPr/>
            <p:nvPr/>
          </p:nvSpPr>
          <p:spPr>
            <a:xfrm rot="5400000">
              <a:off x="4295318" y="2586297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9" y="1"/>
                  </a:moveTo>
                  <a:cubicBezTo>
                    <a:pt x="644" y="1"/>
                    <a:pt x="495" y="55"/>
                    <a:pt x="376" y="177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9" y="1183"/>
                    <a:pt x="1381" y="920"/>
                    <a:pt x="1381" y="590"/>
                  </a:cubicBezTo>
                  <a:cubicBezTo>
                    <a:pt x="1381" y="235"/>
                    <a:pt x="1091" y="1"/>
                    <a:pt x="7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922;p35">
              <a:extLst>
                <a:ext uri="{FF2B5EF4-FFF2-40B4-BE49-F238E27FC236}">
                  <a16:creationId xmlns:a16="http://schemas.microsoft.com/office/drawing/2014/main" id="{4F798D2E-F2FA-471B-973A-7BA79E9E9839}"/>
                </a:ext>
              </a:extLst>
            </p:cNvPr>
            <p:cNvSpPr/>
            <p:nvPr/>
          </p:nvSpPr>
          <p:spPr>
            <a:xfrm rot="5400000">
              <a:off x="4101462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924;p35">
              <a:extLst>
                <a:ext uri="{FF2B5EF4-FFF2-40B4-BE49-F238E27FC236}">
                  <a16:creationId xmlns:a16="http://schemas.microsoft.com/office/drawing/2014/main" id="{A4FB7053-93A1-4D77-ADC0-5A3AFB0E3AFC}"/>
                </a:ext>
              </a:extLst>
            </p:cNvPr>
            <p:cNvSpPr/>
            <p:nvPr/>
          </p:nvSpPr>
          <p:spPr>
            <a:xfrm rot="5400000">
              <a:off x="4122243" y="2663189"/>
              <a:ext cx="136120" cy="136244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85" y="1"/>
                  </a:moveTo>
                  <a:cubicBezTo>
                    <a:pt x="263" y="1"/>
                    <a:pt x="0" y="264"/>
                    <a:pt x="0" y="586"/>
                  </a:cubicBezTo>
                  <a:cubicBezTo>
                    <a:pt x="0" y="916"/>
                    <a:pt x="263" y="1179"/>
                    <a:pt x="585" y="1179"/>
                  </a:cubicBezTo>
                  <a:cubicBezTo>
                    <a:pt x="916" y="1179"/>
                    <a:pt x="1178" y="916"/>
                    <a:pt x="1178" y="586"/>
                  </a:cubicBezTo>
                  <a:cubicBezTo>
                    <a:pt x="1178" y="264"/>
                    <a:pt x="916" y="1"/>
                    <a:pt x="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925;p35">
              <a:extLst>
                <a:ext uri="{FF2B5EF4-FFF2-40B4-BE49-F238E27FC236}">
                  <a16:creationId xmlns:a16="http://schemas.microsoft.com/office/drawing/2014/main" id="{1E869C02-696D-495D-A435-6C59DA51D56C}"/>
                </a:ext>
              </a:extLst>
            </p:cNvPr>
            <p:cNvSpPr/>
            <p:nvPr/>
          </p:nvSpPr>
          <p:spPr>
            <a:xfrm rot="5400000">
              <a:off x="3357211" y="2868469"/>
              <a:ext cx="394274" cy="16626"/>
            </a:xfrm>
            <a:custGeom>
              <a:avLst/>
              <a:gdLst/>
              <a:ahLst/>
              <a:cxnLst/>
              <a:rect l="l" t="t" r="r" b="b"/>
              <a:pathLst>
                <a:path w="341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3317" y="143"/>
                  </a:lnTo>
                  <a:cubicBezTo>
                    <a:pt x="3415" y="143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927;p35">
              <a:extLst>
                <a:ext uri="{FF2B5EF4-FFF2-40B4-BE49-F238E27FC236}">
                  <a16:creationId xmlns:a16="http://schemas.microsoft.com/office/drawing/2014/main" id="{32BF43B1-CD0D-4C57-905F-A30172575ED4}"/>
                </a:ext>
              </a:extLst>
            </p:cNvPr>
            <p:cNvSpPr/>
            <p:nvPr/>
          </p:nvSpPr>
          <p:spPr>
            <a:xfrm rot="5400000">
              <a:off x="3474916" y="3051399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80" y="0"/>
                  </a:moveTo>
                  <a:cubicBezTo>
                    <a:pt x="636" y="0"/>
                    <a:pt x="489" y="53"/>
                    <a:pt x="368" y="172"/>
                  </a:cubicBezTo>
                  <a:cubicBezTo>
                    <a:pt x="0" y="547"/>
                    <a:pt x="263" y="1177"/>
                    <a:pt x="788" y="1177"/>
                  </a:cubicBezTo>
                  <a:cubicBezTo>
                    <a:pt x="1111" y="1177"/>
                    <a:pt x="1374" y="914"/>
                    <a:pt x="1374" y="592"/>
                  </a:cubicBezTo>
                  <a:cubicBezTo>
                    <a:pt x="1374" y="236"/>
                    <a:pt x="1084" y="0"/>
                    <a:pt x="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928;p35">
              <a:extLst>
                <a:ext uri="{FF2B5EF4-FFF2-40B4-BE49-F238E27FC236}">
                  <a16:creationId xmlns:a16="http://schemas.microsoft.com/office/drawing/2014/main" id="{04167701-4914-49FB-8196-F941D5723BDE}"/>
                </a:ext>
              </a:extLst>
            </p:cNvPr>
            <p:cNvSpPr/>
            <p:nvPr/>
          </p:nvSpPr>
          <p:spPr>
            <a:xfrm rot="5400000">
              <a:off x="3199490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930;p35">
              <a:extLst>
                <a:ext uri="{FF2B5EF4-FFF2-40B4-BE49-F238E27FC236}">
                  <a16:creationId xmlns:a16="http://schemas.microsoft.com/office/drawing/2014/main" id="{7DE1EAF0-058C-4D50-9DAB-1A8C3DCE09C1}"/>
                </a:ext>
              </a:extLst>
            </p:cNvPr>
            <p:cNvSpPr/>
            <p:nvPr/>
          </p:nvSpPr>
          <p:spPr>
            <a:xfrm rot="5400000">
              <a:off x="3290467" y="3030444"/>
              <a:ext cx="136120" cy="136244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86" y="1"/>
                  </a:moveTo>
                  <a:cubicBezTo>
                    <a:pt x="263" y="1"/>
                    <a:pt x="1" y="264"/>
                    <a:pt x="1" y="586"/>
                  </a:cubicBezTo>
                  <a:cubicBezTo>
                    <a:pt x="1" y="916"/>
                    <a:pt x="263" y="1179"/>
                    <a:pt x="586" y="1179"/>
                  </a:cubicBezTo>
                  <a:cubicBezTo>
                    <a:pt x="916" y="1179"/>
                    <a:pt x="1179" y="916"/>
                    <a:pt x="1179" y="586"/>
                  </a:cubicBezTo>
                  <a:cubicBezTo>
                    <a:pt x="1179" y="264"/>
                    <a:pt x="916" y="1"/>
                    <a:pt x="5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931;p35">
              <a:extLst>
                <a:ext uri="{FF2B5EF4-FFF2-40B4-BE49-F238E27FC236}">
                  <a16:creationId xmlns:a16="http://schemas.microsoft.com/office/drawing/2014/main" id="{D31735ED-F433-422D-B53E-645EA37E8FF8}"/>
                </a:ext>
              </a:extLst>
            </p:cNvPr>
            <p:cNvSpPr/>
            <p:nvPr/>
          </p:nvSpPr>
          <p:spPr>
            <a:xfrm rot="5400000">
              <a:off x="3085527" y="2868930"/>
              <a:ext cx="177683" cy="15703"/>
            </a:xfrm>
            <a:custGeom>
              <a:avLst/>
              <a:gdLst/>
              <a:ahLst/>
              <a:cxnLst/>
              <a:rect l="l" t="t" r="r" b="b"/>
              <a:pathLst>
                <a:path w="1539" h="136" extrusionOk="0">
                  <a:moveTo>
                    <a:pt x="98" y="0"/>
                  </a:moveTo>
                  <a:cubicBezTo>
                    <a:pt x="1" y="0"/>
                    <a:pt x="1" y="135"/>
                    <a:pt x="98" y="135"/>
                  </a:cubicBezTo>
                  <a:lnTo>
                    <a:pt x="1441" y="135"/>
                  </a:lnTo>
                  <a:cubicBezTo>
                    <a:pt x="1539" y="135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933;p35">
              <a:extLst>
                <a:ext uri="{FF2B5EF4-FFF2-40B4-BE49-F238E27FC236}">
                  <a16:creationId xmlns:a16="http://schemas.microsoft.com/office/drawing/2014/main" id="{54BC3A07-9500-46A6-A467-827E8B6A3E39}"/>
                </a:ext>
              </a:extLst>
            </p:cNvPr>
            <p:cNvSpPr/>
            <p:nvPr/>
          </p:nvSpPr>
          <p:spPr>
            <a:xfrm rot="5400000">
              <a:off x="3094878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5" y="0"/>
                  </a:moveTo>
                  <a:cubicBezTo>
                    <a:pt x="639" y="0"/>
                    <a:pt x="490" y="55"/>
                    <a:pt x="368" y="177"/>
                  </a:cubicBezTo>
                  <a:cubicBezTo>
                    <a:pt x="0" y="545"/>
                    <a:pt x="263" y="1182"/>
                    <a:pt x="788" y="1182"/>
                  </a:cubicBezTo>
                  <a:cubicBezTo>
                    <a:pt x="1111" y="1182"/>
                    <a:pt x="1374" y="912"/>
                    <a:pt x="1374" y="590"/>
                  </a:cubicBezTo>
                  <a:cubicBezTo>
                    <a:pt x="1374" y="235"/>
                    <a:pt x="1087" y="0"/>
                    <a:pt x="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934;p35">
              <a:extLst>
                <a:ext uri="{FF2B5EF4-FFF2-40B4-BE49-F238E27FC236}">
                  <a16:creationId xmlns:a16="http://schemas.microsoft.com/office/drawing/2014/main" id="{1F7524BE-9B91-4F6B-9298-B3889921BB4F}"/>
                </a:ext>
              </a:extLst>
            </p:cNvPr>
            <p:cNvSpPr/>
            <p:nvPr/>
          </p:nvSpPr>
          <p:spPr>
            <a:xfrm rot="5400000">
              <a:off x="3590265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936;p35">
              <a:extLst>
                <a:ext uri="{FF2B5EF4-FFF2-40B4-BE49-F238E27FC236}">
                  <a16:creationId xmlns:a16="http://schemas.microsoft.com/office/drawing/2014/main" id="{7591B544-1D25-4F49-8636-14AF51758C6F}"/>
                </a:ext>
              </a:extLst>
            </p:cNvPr>
            <p:cNvSpPr/>
            <p:nvPr/>
          </p:nvSpPr>
          <p:spPr>
            <a:xfrm rot="5400000">
              <a:off x="3669639" y="3018899"/>
              <a:ext cx="159441" cy="136013"/>
            </a:xfrm>
            <a:custGeom>
              <a:avLst/>
              <a:gdLst/>
              <a:ahLst/>
              <a:cxnLst/>
              <a:rect l="l" t="t" r="r" b="b"/>
              <a:pathLst>
                <a:path w="1381" h="1178" extrusionOk="0">
                  <a:moveTo>
                    <a:pt x="788" y="1"/>
                  </a:moveTo>
                  <a:cubicBezTo>
                    <a:pt x="263" y="1"/>
                    <a:pt x="0" y="638"/>
                    <a:pt x="375" y="1006"/>
                  </a:cubicBezTo>
                  <a:cubicBezTo>
                    <a:pt x="494" y="1125"/>
                    <a:pt x="641" y="1178"/>
                    <a:pt x="785" y="1178"/>
                  </a:cubicBezTo>
                  <a:cubicBezTo>
                    <a:pt x="1088" y="1178"/>
                    <a:pt x="1381" y="944"/>
                    <a:pt x="1381" y="593"/>
                  </a:cubicBezTo>
                  <a:cubicBezTo>
                    <a:pt x="1381" y="263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937;p35">
              <a:extLst>
                <a:ext uri="{FF2B5EF4-FFF2-40B4-BE49-F238E27FC236}">
                  <a16:creationId xmlns:a16="http://schemas.microsoft.com/office/drawing/2014/main" id="{9574953F-FEB8-47F2-91C7-756866EF145B}"/>
                </a:ext>
              </a:extLst>
            </p:cNvPr>
            <p:cNvSpPr/>
            <p:nvPr/>
          </p:nvSpPr>
          <p:spPr>
            <a:xfrm rot="5400000">
              <a:off x="3845024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1441" y="144"/>
                  </a:lnTo>
                  <a:cubicBezTo>
                    <a:pt x="1539" y="144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939;p35">
              <a:extLst>
                <a:ext uri="{FF2B5EF4-FFF2-40B4-BE49-F238E27FC236}">
                  <a16:creationId xmlns:a16="http://schemas.microsoft.com/office/drawing/2014/main" id="{052C8C50-4AA1-4840-9419-1A43911D7495}"/>
                </a:ext>
              </a:extLst>
            </p:cNvPr>
            <p:cNvSpPr/>
            <p:nvPr/>
          </p:nvSpPr>
          <p:spPr>
            <a:xfrm rot="5400000">
              <a:off x="3854260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0"/>
                  </a:moveTo>
                  <a:cubicBezTo>
                    <a:pt x="263" y="0"/>
                    <a:pt x="0" y="638"/>
                    <a:pt x="368" y="1006"/>
                  </a:cubicBezTo>
                  <a:cubicBezTo>
                    <a:pt x="490" y="1128"/>
                    <a:pt x="639" y="1182"/>
                    <a:pt x="785" y="1182"/>
                  </a:cubicBezTo>
                  <a:cubicBezTo>
                    <a:pt x="1087" y="1182"/>
                    <a:pt x="1374" y="947"/>
                    <a:pt x="1374" y="593"/>
                  </a:cubicBezTo>
                  <a:cubicBezTo>
                    <a:pt x="1374" y="263"/>
                    <a:pt x="1111" y="0"/>
                    <a:pt x="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940;p35">
              <a:extLst>
                <a:ext uri="{FF2B5EF4-FFF2-40B4-BE49-F238E27FC236}">
                  <a16:creationId xmlns:a16="http://schemas.microsoft.com/office/drawing/2014/main" id="{2986BDAC-690B-4BC0-B221-78B2C5D18F6C}"/>
                </a:ext>
              </a:extLst>
            </p:cNvPr>
            <p:cNvSpPr/>
            <p:nvPr/>
          </p:nvSpPr>
          <p:spPr>
            <a:xfrm rot="5400000">
              <a:off x="3982999" y="2797229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2" y="1"/>
                  </a:moveTo>
                  <a:cubicBezTo>
                    <a:pt x="636" y="1"/>
                    <a:pt x="488" y="55"/>
                    <a:pt x="368" y="177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5"/>
                    <a:pt x="1083" y="1"/>
                    <a:pt x="7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941;p35">
              <a:extLst>
                <a:ext uri="{FF2B5EF4-FFF2-40B4-BE49-F238E27FC236}">
                  <a16:creationId xmlns:a16="http://schemas.microsoft.com/office/drawing/2014/main" id="{CB9FD8D0-FD0F-4BB9-84CC-1DB0D22B8192}"/>
                </a:ext>
              </a:extLst>
            </p:cNvPr>
            <p:cNvSpPr/>
            <p:nvPr/>
          </p:nvSpPr>
          <p:spPr>
            <a:xfrm rot="5400000">
              <a:off x="2964581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77" y="0"/>
                  </a:moveTo>
                  <a:cubicBezTo>
                    <a:pt x="633" y="0"/>
                    <a:pt x="487" y="53"/>
                    <a:pt x="368" y="172"/>
                  </a:cubicBezTo>
                  <a:cubicBezTo>
                    <a:pt x="1" y="547"/>
                    <a:pt x="263" y="1177"/>
                    <a:pt x="789" y="1177"/>
                  </a:cubicBezTo>
                  <a:cubicBezTo>
                    <a:pt x="1111" y="1177"/>
                    <a:pt x="1374" y="914"/>
                    <a:pt x="1374" y="592"/>
                  </a:cubicBezTo>
                  <a:cubicBezTo>
                    <a:pt x="1374" y="236"/>
                    <a:pt x="108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942;p35">
              <a:extLst>
                <a:ext uri="{FF2B5EF4-FFF2-40B4-BE49-F238E27FC236}">
                  <a16:creationId xmlns:a16="http://schemas.microsoft.com/office/drawing/2014/main" id="{F859AD23-8EB8-4DAF-A47A-4D0A6EA165B5}"/>
                </a:ext>
              </a:extLst>
            </p:cNvPr>
            <p:cNvSpPr/>
            <p:nvPr/>
          </p:nvSpPr>
          <p:spPr>
            <a:xfrm rot="5400000">
              <a:off x="4610614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2665" y="144"/>
                  </a:lnTo>
                  <a:cubicBezTo>
                    <a:pt x="2755" y="144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943;p35">
              <a:extLst>
                <a:ext uri="{FF2B5EF4-FFF2-40B4-BE49-F238E27FC236}">
                  <a16:creationId xmlns:a16="http://schemas.microsoft.com/office/drawing/2014/main" id="{512A18C6-C890-4E4C-8761-1697CE0988D4}"/>
                </a:ext>
              </a:extLst>
            </p:cNvPr>
            <p:cNvSpPr/>
            <p:nvPr/>
          </p:nvSpPr>
          <p:spPr>
            <a:xfrm rot="5400000">
              <a:off x="4689584" y="2586297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9" y="0"/>
                  </a:moveTo>
                  <a:cubicBezTo>
                    <a:pt x="263" y="0"/>
                    <a:pt x="1" y="638"/>
                    <a:pt x="376" y="1006"/>
                  </a:cubicBezTo>
                  <a:cubicBezTo>
                    <a:pt x="495" y="1128"/>
                    <a:pt x="644" y="1182"/>
                    <a:pt x="789" y="1182"/>
                  </a:cubicBezTo>
                  <a:cubicBezTo>
                    <a:pt x="1091" y="1182"/>
                    <a:pt x="1381" y="947"/>
                    <a:pt x="1381" y="593"/>
                  </a:cubicBezTo>
                  <a:cubicBezTo>
                    <a:pt x="1381" y="263"/>
                    <a:pt x="1119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945;p35">
              <a:extLst>
                <a:ext uri="{FF2B5EF4-FFF2-40B4-BE49-F238E27FC236}">
                  <a16:creationId xmlns:a16="http://schemas.microsoft.com/office/drawing/2014/main" id="{DD14BC63-B537-4E85-BED3-3024C7576166}"/>
                </a:ext>
              </a:extLst>
            </p:cNvPr>
            <p:cNvSpPr/>
            <p:nvPr/>
          </p:nvSpPr>
          <p:spPr>
            <a:xfrm rot="5400000">
              <a:off x="4865315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946;p35">
              <a:extLst>
                <a:ext uri="{FF2B5EF4-FFF2-40B4-BE49-F238E27FC236}">
                  <a16:creationId xmlns:a16="http://schemas.microsoft.com/office/drawing/2014/main" id="{D4EC2F32-4141-4584-9692-E55F133BED20}"/>
                </a:ext>
              </a:extLst>
            </p:cNvPr>
            <p:cNvSpPr/>
            <p:nvPr/>
          </p:nvSpPr>
          <p:spPr>
            <a:xfrm rot="5400000">
              <a:off x="4886154" y="2663246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1"/>
                  </a:moveTo>
                  <a:cubicBezTo>
                    <a:pt x="263" y="1"/>
                    <a:pt x="0" y="263"/>
                    <a:pt x="0" y="594"/>
                  </a:cubicBezTo>
                  <a:cubicBezTo>
                    <a:pt x="0" y="916"/>
                    <a:pt x="263" y="1179"/>
                    <a:pt x="585" y="1179"/>
                  </a:cubicBezTo>
                  <a:cubicBezTo>
                    <a:pt x="916" y="1179"/>
                    <a:pt x="1178" y="916"/>
                    <a:pt x="1178" y="594"/>
                  </a:cubicBezTo>
                  <a:cubicBezTo>
                    <a:pt x="1178" y="263"/>
                    <a:pt x="916" y="1"/>
                    <a:pt x="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948;p35">
              <a:extLst>
                <a:ext uri="{FF2B5EF4-FFF2-40B4-BE49-F238E27FC236}">
                  <a16:creationId xmlns:a16="http://schemas.microsoft.com/office/drawing/2014/main" id="{6477A3A7-FBB2-4B59-A99A-B6A93BB574EF}"/>
                </a:ext>
              </a:extLst>
            </p:cNvPr>
            <p:cNvSpPr/>
            <p:nvPr/>
          </p:nvSpPr>
          <p:spPr>
            <a:xfrm rot="5400000">
              <a:off x="5393436" y="2868930"/>
              <a:ext cx="394274" cy="15703"/>
            </a:xfrm>
            <a:custGeom>
              <a:avLst/>
              <a:gdLst/>
              <a:ahLst/>
              <a:cxnLst/>
              <a:rect l="l" t="t" r="r" b="b"/>
              <a:pathLst>
                <a:path w="3415" h="136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949;p35">
              <a:extLst>
                <a:ext uri="{FF2B5EF4-FFF2-40B4-BE49-F238E27FC236}">
                  <a16:creationId xmlns:a16="http://schemas.microsoft.com/office/drawing/2014/main" id="{8D71208A-9DAC-4619-B3E0-739CBE70D641}"/>
                </a:ext>
              </a:extLst>
            </p:cNvPr>
            <p:cNvSpPr/>
            <p:nvPr/>
          </p:nvSpPr>
          <p:spPr>
            <a:xfrm rot="5400000">
              <a:off x="5511430" y="3051110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0"/>
                  </a:moveTo>
                  <a:cubicBezTo>
                    <a:pt x="263" y="0"/>
                    <a:pt x="0" y="638"/>
                    <a:pt x="368" y="1006"/>
                  </a:cubicBezTo>
                  <a:cubicBezTo>
                    <a:pt x="490" y="1128"/>
                    <a:pt x="639" y="1182"/>
                    <a:pt x="785" y="1182"/>
                  </a:cubicBezTo>
                  <a:cubicBezTo>
                    <a:pt x="1087" y="1182"/>
                    <a:pt x="1374" y="948"/>
                    <a:pt x="1374" y="593"/>
                  </a:cubicBezTo>
                  <a:cubicBezTo>
                    <a:pt x="1374" y="270"/>
                    <a:pt x="1111" y="0"/>
                    <a:pt x="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951;p35">
              <a:extLst>
                <a:ext uri="{FF2B5EF4-FFF2-40B4-BE49-F238E27FC236}">
                  <a16:creationId xmlns:a16="http://schemas.microsoft.com/office/drawing/2014/main" id="{7ABF7574-D889-4503-A237-7440473B8B78}"/>
                </a:ext>
              </a:extLst>
            </p:cNvPr>
            <p:cNvSpPr/>
            <p:nvPr/>
          </p:nvSpPr>
          <p:spPr>
            <a:xfrm rot="5400000">
              <a:off x="5627357" y="2874126"/>
              <a:ext cx="317151" cy="16626"/>
            </a:xfrm>
            <a:custGeom>
              <a:avLst/>
              <a:gdLst/>
              <a:ahLst/>
              <a:cxnLst/>
              <a:rect l="l" t="t" r="r" b="b"/>
              <a:pathLst>
                <a:path w="2747" h="144" extrusionOk="0">
                  <a:moveTo>
                    <a:pt x="90" y="1"/>
                  </a:moveTo>
                  <a:cubicBezTo>
                    <a:pt x="0" y="8"/>
                    <a:pt x="0" y="143"/>
                    <a:pt x="90" y="143"/>
                  </a:cubicBezTo>
                  <a:lnTo>
                    <a:pt x="2657" y="143"/>
                  </a:lnTo>
                  <a:cubicBezTo>
                    <a:pt x="2747" y="143"/>
                    <a:pt x="2747" y="8"/>
                    <a:pt x="265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952;p35">
              <a:extLst>
                <a:ext uri="{FF2B5EF4-FFF2-40B4-BE49-F238E27FC236}">
                  <a16:creationId xmlns:a16="http://schemas.microsoft.com/office/drawing/2014/main" id="{FDEED809-684E-47A8-A2F7-2E2A8B1894AE}"/>
                </a:ext>
              </a:extLst>
            </p:cNvPr>
            <p:cNvSpPr/>
            <p:nvPr/>
          </p:nvSpPr>
          <p:spPr>
            <a:xfrm rot="5400000">
              <a:off x="5717872" y="3030444"/>
              <a:ext cx="136120" cy="136244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86" y="1"/>
                  </a:moveTo>
                  <a:cubicBezTo>
                    <a:pt x="263" y="1"/>
                    <a:pt x="1" y="264"/>
                    <a:pt x="1" y="594"/>
                  </a:cubicBezTo>
                  <a:cubicBezTo>
                    <a:pt x="1" y="916"/>
                    <a:pt x="263" y="1179"/>
                    <a:pt x="586" y="1179"/>
                  </a:cubicBezTo>
                  <a:cubicBezTo>
                    <a:pt x="916" y="1179"/>
                    <a:pt x="1179" y="916"/>
                    <a:pt x="1179" y="594"/>
                  </a:cubicBezTo>
                  <a:cubicBezTo>
                    <a:pt x="1179" y="264"/>
                    <a:pt x="916" y="1"/>
                    <a:pt x="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954;p35">
              <a:extLst>
                <a:ext uri="{FF2B5EF4-FFF2-40B4-BE49-F238E27FC236}">
                  <a16:creationId xmlns:a16="http://schemas.microsoft.com/office/drawing/2014/main" id="{2512DF45-3A60-4D1A-9819-2E51BE8F495B}"/>
                </a:ext>
              </a:extLst>
            </p:cNvPr>
            <p:cNvSpPr/>
            <p:nvPr/>
          </p:nvSpPr>
          <p:spPr>
            <a:xfrm rot="5400000">
              <a:off x="5881654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955;p35">
              <a:extLst>
                <a:ext uri="{FF2B5EF4-FFF2-40B4-BE49-F238E27FC236}">
                  <a16:creationId xmlns:a16="http://schemas.microsoft.com/office/drawing/2014/main" id="{5C5C9992-870E-433A-9935-9D81052149C2}"/>
                </a:ext>
              </a:extLst>
            </p:cNvPr>
            <p:cNvSpPr/>
            <p:nvPr/>
          </p:nvSpPr>
          <p:spPr>
            <a:xfrm rot="5400000">
              <a:off x="5890947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1"/>
                  </a:moveTo>
                  <a:cubicBezTo>
                    <a:pt x="263" y="1"/>
                    <a:pt x="0" y="638"/>
                    <a:pt x="368" y="1006"/>
                  </a:cubicBezTo>
                  <a:cubicBezTo>
                    <a:pt x="490" y="1128"/>
                    <a:pt x="639" y="1183"/>
                    <a:pt x="785" y="1183"/>
                  </a:cubicBezTo>
                  <a:cubicBezTo>
                    <a:pt x="1087" y="1183"/>
                    <a:pt x="1374" y="948"/>
                    <a:pt x="1374" y="593"/>
                  </a:cubicBezTo>
                  <a:cubicBezTo>
                    <a:pt x="1374" y="271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957;p35">
              <a:extLst>
                <a:ext uri="{FF2B5EF4-FFF2-40B4-BE49-F238E27FC236}">
                  <a16:creationId xmlns:a16="http://schemas.microsoft.com/office/drawing/2014/main" id="{F86002BE-6854-4D33-B48F-30196D23563C}"/>
                </a:ext>
              </a:extLst>
            </p:cNvPr>
            <p:cNvSpPr/>
            <p:nvPr/>
          </p:nvSpPr>
          <p:spPr>
            <a:xfrm rot="5400000">
              <a:off x="5236120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958;p35">
              <a:extLst>
                <a:ext uri="{FF2B5EF4-FFF2-40B4-BE49-F238E27FC236}">
                  <a16:creationId xmlns:a16="http://schemas.microsoft.com/office/drawing/2014/main" id="{3E493037-CB07-48AE-886B-FA5D363C362A}"/>
                </a:ext>
              </a:extLst>
            </p:cNvPr>
            <p:cNvSpPr/>
            <p:nvPr/>
          </p:nvSpPr>
          <p:spPr>
            <a:xfrm rot="5400000">
              <a:off x="5315667" y="3018610"/>
              <a:ext cx="159441" cy="136590"/>
            </a:xfrm>
            <a:custGeom>
              <a:avLst/>
              <a:gdLst/>
              <a:ahLst/>
              <a:cxnLst/>
              <a:rect l="l" t="t" r="r" b="b"/>
              <a:pathLst>
                <a:path w="1381" h="1183" extrusionOk="0">
                  <a:moveTo>
                    <a:pt x="789" y="0"/>
                  </a:moveTo>
                  <a:cubicBezTo>
                    <a:pt x="643" y="0"/>
                    <a:pt x="495" y="55"/>
                    <a:pt x="375" y="177"/>
                  </a:cubicBezTo>
                  <a:cubicBezTo>
                    <a:pt x="0" y="545"/>
                    <a:pt x="263" y="1182"/>
                    <a:pt x="788" y="1182"/>
                  </a:cubicBezTo>
                  <a:cubicBezTo>
                    <a:pt x="1111" y="1182"/>
                    <a:pt x="1381" y="920"/>
                    <a:pt x="1381" y="590"/>
                  </a:cubicBezTo>
                  <a:cubicBezTo>
                    <a:pt x="1381" y="235"/>
                    <a:pt x="1091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960;p35">
              <a:extLst>
                <a:ext uri="{FF2B5EF4-FFF2-40B4-BE49-F238E27FC236}">
                  <a16:creationId xmlns:a16="http://schemas.microsoft.com/office/drawing/2014/main" id="{A8494651-9259-437F-AF34-332A7FE38AF4}"/>
                </a:ext>
              </a:extLst>
            </p:cNvPr>
            <p:cNvSpPr/>
            <p:nvPr/>
          </p:nvSpPr>
          <p:spPr>
            <a:xfrm rot="5400000">
              <a:off x="5121810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961;p35">
              <a:extLst>
                <a:ext uri="{FF2B5EF4-FFF2-40B4-BE49-F238E27FC236}">
                  <a16:creationId xmlns:a16="http://schemas.microsoft.com/office/drawing/2014/main" id="{AB8DE0D4-6773-4914-9650-F7BDD52087AE}"/>
                </a:ext>
              </a:extLst>
            </p:cNvPr>
            <p:cNvSpPr/>
            <p:nvPr/>
          </p:nvSpPr>
          <p:spPr>
            <a:xfrm rot="5400000">
              <a:off x="5131565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5" y="1"/>
                  </a:moveTo>
                  <a:cubicBezTo>
                    <a:pt x="639" y="1"/>
                    <a:pt x="490" y="55"/>
                    <a:pt x="368" y="177"/>
                  </a:cubicBezTo>
                  <a:cubicBezTo>
                    <a:pt x="0" y="545"/>
                    <a:pt x="263" y="1183"/>
                    <a:pt x="788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5"/>
                    <a:pt x="1087" y="1"/>
                    <a:pt x="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963;p35">
              <a:extLst>
                <a:ext uri="{FF2B5EF4-FFF2-40B4-BE49-F238E27FC236}">
                  <a16:creationId xmlns:a16="http://schemas.microsoft.com/office/drawing/2014/main" id="{87611088-BA5D-49E1-B1AD-1B8EB33FF840}"/>
                </a:ext>
              </a:extLst>
            </p:cNvPr>
            <p:cNvSpPr/>
            <p:nvPr/>
          </p:nvSpPr>
          <p:spPr>
            <a:xfrm rot="5400000">
              <a:off x="5003116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89" y="0"/>
                  </a:moveTo>
                  <a:cubicBezTo>
                    <a:pt x="263" y="0"/>
                    <a:pt x="1" y="638"/>
                    <a:pt x="368" y="1006"/>
                  </a:cubicBezTo>
                  <a:cubicBezTo>
                    <a:pt x="487" y="1124"/>
                    <a:pt x="633" y="1177"/>
                    <a:pt x="777" y="1177"/>
                  </a:cubicBezTo>
                  <a:cubicBezTo>
                    <a:pt x="1081" y="1177"/>
                    <a:pt x="1374" y="942"/>
                    <a:pt x="1374" y="586"/>
                  </a:cubicBezTo>
                  <a:cubicBezTo>
                    <a:pt x="1374" y="263"/>
                    <a:pt x="1111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964;p35">
              <a:extLst>
                <a:ext uri="{FF2B5EF4-FFF2-40B4-BE49-F238E27FC236}">
                  <a16:creationId xmlns:a16="http://schemas.microsoft.com/office/drawing/2014/main" id="{DC019E6A-DD25-47D9-A7F8-C5E08318643E}"/>
                </a:ext>
              </a:extLst>
            </p:cNvPr>
            <p:cNvSpPr/>
            <p:nvPr/>
          </p:nvSpPr>
          <p:spPr>
            <a:xfrm rot="5400000">
              <a:off x="7427788" y="2868873"/>
              <a:ext cx="394274" cy="15818"/>
            </a:xfrm>
            <a:custGeom>
              <a:avLst/>
              <a:gdLst/>
              <a:ahLst/>
              <a:cxnLst/>
              <a:rect l="l" t="t" r="r" b="b"/>
              <a:pathLst>
                <a:path w="3415" h="137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965;p35">
              <a:extLst>
                <a:ext uri="{FF2B5EF4-FFF2-40B4-BE49-F238E27FC236}">
                  <a16:creationId xmlns:a16="http://schemas.microsoft.com/office/drawing/2014/main" id="{7D434FAE-89D7-48DC-ACE0-778022795624}"/>
                </a:ext>
              </a:extLst>
            </p:cNvPr>
            <p:cNvSpPr/>
            <p:nvPr/>
          </p:nvSpPr>
          <p:spPr>
            <a:xfrm rot="5400000">
              <a:off x="7556403" y="3062598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93" y="0"/>
                  </a:moveTo>
                  <a:cubicBezTo>
                    <a:pt x="263" y="0"/>
                    <a:pt x="0" y="263"/>
                    <a:pt x="0" y="585"/>
                  </a:cubicBezTo>
                  <a:cubicBezTo>
                    <a:pt x="0" y="908"/>
                    <a:pt x="263" y="1178"/>
                    <a:pt x="593" y="1178"/>
                  </a:cubicBezTo>
                  <a:cubicBezTo>
                    <a:pt x="916" y="1178"/>
                    <a:pt x="1179" y="908"/>
                    <a:pt x="1179" y="585"/>
                  </a:cubicBezTo>
                  <a:cubicBezTo>
                    <a:pt x="1179" y="263"/>
                    <a:pt x="916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967;p35">
              <a:extLst>
                <a:ext uri="{FF2B5EF4-FFF2-40B4-BE49-F238E27FC236}">
                  <a16:creationId xmlns:a16="http://schemas.microsoft.com/office/drawing/2014/main" id="{6B6C7DDA-1637-475C-803D-F0BA9859E867}"/>
                </a:ext>
              </a:extLst>
            </p:cNvPr>
            <p:cNvSpPr/>
            <p:nvPr/>
          </p:nvSpPr>
          <p:spPr>
            <a:xfrm rot="5400000">
              <a:off x="7270529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968;p35">
              <a:extLst>
                <a:ext uri="{FF2B5EF4-FFF2-40B4-BE49-F238E27FC236}">
                  <a16:creationId xmlns:a16="http://schemas.microsoft.com/office/drawing/2014/main" id="{AFDD9DDE-6303-4F25-BD1D-9F57CA8AC6E3}"/>
                </a:ext>
              </a:extLst>
            </p:cNvPr>
            <p:cNvSpPr/>
            <p:nvPr/>
          </p:nvSpPr>
          <p:spPr>
            <a:xfrm rot="5400000">
              <a:off x="7361506" y="3030502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6" y="1"/>
                  </a:moveTo>
                  <a:cubicBezTo>
                    <a:pt x="263" y="1"/>
                    <a:pt x="1" y="263"/>
                    <a:pt x="1" y="586"/>
                  </a:cubicBezTo>
                  <a:cubicBezTo>
                    <a:pt x="1" y="916"/>
                    <a:pt x="263" y="1179"/>
                    <a:pt x="586" y="1179"/>
                  </a:cubicBezTo>
                  <a:cubicBezTo>
                    <a:pt x="916" y="1179"/>
                    <a:pt x="1179" y="916"/>
                    <a:pt x="1179" y="586"/>
                  </a:cubicBezTo>
                  <a:cubicBezTo>
                    <a:pt x="1179" y="263"/>
                    <a:pt x="916" y="1"/>
                    <a:pt x="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970;p35">
              <a:extLst>
                <a:ext uri="{FF2B5EF4-FFF2-40B4-BE49-F238E27FC236}">
                  <a16:creationId xmlns:a16="http://schemas.microsoft.com/office/drawing/2014/main" id="{5726D276-6231-46B5-B2C8-D678F9744E02}"/>
                </a:ext>
              </a:extLst>
            </p:cNvPr>
            <p:cNvSpPr/>
            <p:nvPr/>
          </p:nvSpPr>
          <p:spPr>
            <a:xfrm rot="5400000">
              <a:off x="7156162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971;p35">
              <a:extLst>
                <a:ext uri="{FF2B5EF4-FFF2-40B4-BE49-F238E27FC236}">
                  <a16:creationId xmlns:a16="http://schemas.microsoft.com/office/drawing/2014/main" id="{351B6257-56E3-406C-BEE7-CCA2ACB6FF76}"/>
                </a:ext>
              </a:extLst>
            </p:cNvPr>
            <p:cNvSpPr/>
            <p:nvPr/>
          </p:nvSpPr>
          <p:spPr>
            <a:xfrm rot="5400000">
              <a:off x="7165917" y="2942758"/>
              <a:ext cx="158633" cy="136706"/>
            </a:xfrm>
            <a:custGeom>
              <a:avLst/>
              <a:gdLst/>
              <a:ahLst/>
              <a:cxnLst/>
              <a:rect l="l" t="t" r="r" b="b"/>
              <a:pathLst>
                <a:path w="1374" h="1184" extrusionOk="0">
                  <a:moveTo>
                    <a:pt x="785" y="1"/>
                  </a:moveTo>
                  <a:cubicBezTo>
                    <a:pt x="639" y="1"/>
                    <a:pt x="490" y="56"/>
                    <a:pt x="368" y="178"/>
                  </a:cubicBezTo>
                  <a:cubicBezTo>
                    <a:pt x="0" y="545"/>
                    <a:pt x="263" y="1183"/>
                    <a:pt x="788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6"/>
                    <a:pt x="1087" y="1"/>
                    <a:pt x="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73;p35">
              <a:extLst>
                <a:ext uri="{FF2B5EF4-FFF2-40B4-BE49-F238E27FC236}">
                  <a16:creationId xmlns:a16="http://schemas.microsoft.com/office/drawing/2014/main" id="{F88D9E13-45F3-4986-8999-6BC9763954B8}"/>
                </a:ext>
              </a:extLst>
            </p:cNvPr>
            <p:cNvSpPr/>
            <p:nvPr/>
          </p:nvSpPr>
          <p:spPr>
            <a:xfrm rot="5400000">
              <a:off x="6411911" y="2868469"/>
              <a:ext cx="394274" cy="16626"/>
            </a:xfrm>
            <a:custGeom>
              <a:avLst/>
              <a:gdLst/>
              <a:ahLst/>
              <a:cxnLst/>
              <a:rect l="l" t="t" r="r" b="b"/>
              <a:pathLst>
                <a:path w="341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3317" y="143"/>
                  </a:lnTo>
                  <a:cubicBezTo>
                    <a:pt x="3415" y="143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74;p35">
              <a:extLst>
                <a:ext uri="{FF2B5EF4-FFF2-40B4-BE49-F238E27FC236}">
                  <a16:creationId xmlns:a16="http://schemas.microsoft.com/office/drawing/2014/main" id="{810DF734-13C4-4450-A097-138ED8768B1A}"/>
                </a:ext>
              </a:extLst>
            </p:cNvPr>
            <p:cNvSpPr/>
            <p:nvPr/>
          </p:nvSpPr>
          <p:spPr>
            <a:xfrm rot="5400000">
              <a:off x="6529154" y="2543291"/>
              <a:ext cx="159557" cy="136013"/>
            </a:xfrm>
            <a:custGeom>
              <a:avLst/>
              <a:gdLst/>
              <a:ahLst/>
              <a:cxnLst/>
              <a:rect l="l" t="t" r="r" b="b"/>
              <a:pathLst>
                <a:path w="1382" h="1178" extrusionOk="0">
                  <a:moveTo>
                    <a:pt x="784" y="0"/>
                  </a:moveTo>
                  <a:cubicBezTo>
                    <a:pt x="640" y="0"/>
                    <a:pt x="494" y="53"/>
                    <a:pt x="376" y="172"/>
                  </a:cubicBezTo>
                  <a:cubicBezTo>
                    <a:pt x="0" y="547"/>
                    <a:pt x="263" y="1177"/>
                    <a:pt x="788" y="1177"/>
                  </a:cubicBezTo>
                  <a:cubicBezTo>
                    <a:pt x="1119" y="1177"/>
                    <a:pt x="1381" y="914"/>
                    <a:pt x="1381" y="592"/>
                  </a:cubicBezTo>
                  <a:cubicBezTo>
                    <a:pt x="1381" y="236"/>
                    <a:pt x="1088" y="0"/>
                    <a:pt x="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76;p35">
              <a:extLst>
                <a:ext uri="{FF2B5EF4-FFF2-40B4-BE49-F238E27FC236}">
                  <a16:creationId xmlns:a16="http://schemas.microsoft.com/office/drawing/2014/main" id="{D627F40E-A19A-42E0-A602-C6B015327CC6}"/>
                </a:ext>
              </a:extLst>
            </p:cNvPr>
            <p:cNvSpPr/>
            <p:nvPr/>
          </p:nvSpPr>
          <p:spPr>
            <a:xfrm rot="5400000">
              <a:off x="6254190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77;p35">
              <a:extLst>
                <a:ext uri="{FF2B5EF4-FFF2-40B4-BE49-F238E27FC236}">
                  <a16:creationId xmlns:a16="http://schemas.microsoft.com/office/drawing/2014/main" id="{4292253B-E63D-458E-BDCC-68DCFDD06B6B}"/>
                </a:ext>
              </a:extLst>
            </p:cNvPr>
            <p:cNvSpPr/>
            <p:nvPr/>
          </p:nvSpPr>
          <p:spPr>
            <a:xfrm rot="5400000">
              <a:off x="6333680" y="2586239"/>
              <a:ext cx="159557" cy="136706"/>
            </a:xfrm>
            <a:custGeom>
              <a:avLst/>
              <a:gdLst/>
              <a:ahLst/>
              <a:cxnLst/>
              <a:rect l="l" t="t" r="r" b="b"/>
              <a:pathLst>
                <a:path w="1382" h="1184" extrusionOk="0">
                  <a:moveTo>
                    <a:pt x="789" y="1"/>
                  </a:moveTo>
                  <a:cubicBezTo>
                    <a:pt x="644" y="1"/>
                    <a:pt x="495" y="55"/>
                    <a:pt x="376" y="178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9" y="1183"/>
                    <a:pt x="1381" y="920"/>
                    <a:pt x="1381" y="590"/>
                  </a:cubicBezTo>
                  <a:cubicBezTo>
                    <a:pt x="1381" y="236"/>
                    <a:pt x="1091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79;p35">
              <a:extLst>
                <a:ext uri="{FF2B5EF4-FFF2-40B4-BE49-F238E27FC236}">
                  <a16:creationId xmlns:a16="http://schemas.microsoft.com/office/drawing/2014/main" id="{E3DBCAB3-86E7-4675-8040-350350829B94}"/>
                </a:ext>
              </a:extLst>
            </p:cNvPr>
            <p:cNvSpPr/>
            <p:nvPr/>
          </p:nvSpPr>
          <p:spPr>
            <a:xfrm rot="5400000">
              <a:off x="6140227" y="2868930"/>
              <a:ext cx="177683" cy="15703"/>
            </a:xfrm>
            <a:custGeom>
              <a:avLst/>
              <a:gdLst/>
              <a:ahLst/>
              <a:cxnLst/>
              <a:rect l="l" t="t" r="r" b="b"/>
              <a:pathLst>
                <a:path w="1539" h="136" extrusionOk="0">
                  <a:moveTo>
                    <a:pt x="98" y="0"/>
                  </a:moveTo>
                  <a:cubicBezTo>
                    <a:pt x="1" y="0"/>
                    <a:pt x="1" y="135"/>
                    <a:pt x="98" y="135"/>
                  </a:cubicBezTo>
                  <a:lnTo>
                    <a:pt x="1441" y="135"/>
                  </a:lnTo>
                  <a:cubicBezTo>
                    <a:pt x="1539" y="135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80;p35">
              <a:extLst>
                <a:ext uri="{FF2B5EF4-FFF2-40B4-BE49-F238E27FC236}">
                  <a16:creationId xmlns:a16="http://schemas.microsoft.com/office/drawing/2014/main" id="{F4D28798-3DE9-4AD6-8A98-DD7FE39F0930}"/>
                </a:ext>
              </a:extLst>
            </p:cNvPr>
            <p:cNvSpPr/>
            <p:nvPr/>
          </p:nvSpPr>
          <p:spPr>
            <a:xfrm rot="5400000">
              <a:off x="6160604" y="2663246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0"/>
                  </a:moveTo>
                  <a:cubicBezTo>
                    <a:pt x="263" y="0"/>
                    <a:pt x="0" y="263"/>
                    <a:pt x="0" y="586"/>
                  </a:cubicBezTo>
                  <a:cubicBezTo>
                    <a:pt x="0" y="908"/>
                    <a:pt x="263" y="1178"/>
                    <a:pt x="585" y="1178"/>
                  </a:cubicBezTo>
                  <a:cubicBezTo>
                    <a:pt x="916" y="1178"/>
                    <a:pt x="1178" y="908"/>
                    <a:pt x="1178" y="586"/>
                  </a:cubicBezTo>
                  <a:cubicBezTo>
                    <a:pt x="1178" y="263"/>
                    <a:pt x="916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82;p35">
              <a:extLst>
                <a:ext uri="{FF2B5EF4-FFF2-40B4-BE49-F238E27FC236}">
                  <a16:creationId xmlns:a16="http://schemas.microsoft.com/office/drawing/2014/main" id="{E8224CE4-8E0E-49E0-8418-F06BB3F56067}"/>
                </a:ext>
              </a:extLst>
            </p:cNvPr>
            <p:cNvSpPr/>
            <p:nvPr/>
          </p:nvSpPr>
          <p:spPr>
            <a:xfrm rot="5400000">
              <a:off x="6644965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83;p35">
              <a:extLst>
                <a:ext uri="{FF2B5EF4-FFF2-40B4-BE49-F238E27FC236}">
                  <a16:creationId xmlns:a16="http://schemas.microsoft.com/office/drawing/2014/main" id="{4934142F-04BE-47FC-BF40-A7B9BDA771AD}"/>
                </a:ext>
              </a:extLst>
            </p:cNvPr>
            <p:cNvSpPr/>
            <p:nvPr/>
          </p:nvSpPr>
          <p:spPr>
            <a:xfrm rot="5400000">
              <a:off x="6724282" y="2586586"/>
              <a:ext cx="159557" cy="136013"/>
            </a:xfrm>
            <a:custGeom>
              <a:avLst/>
              <a:gdLst/>
              <a:ahLst/>
              <a:cxnLst/>
              <a:rect l="l" t="t" r="r" b="b"/>
              <a:pathLst>
                <a:path w="1382" h="1178" extrusionOk="0">
                  <a:moveTo>
                    <a:pt x="789" y="1"/>
                  </a:moveTo>
                  <a:cubicBezTo>
                    <a:pt x="263" y="1"/>
                    <a:pt x="1" y="638"/>
                    <a:pt x="376" y="1006"/>
                  </a:cubicBezTo>
                  <a:cubicBezTo>
                    <a:pt x="494" y="1125"/>
                    <a:pt x="641" y="1178"/>
                    <a:pt x="786" y="1178"/>
                  </a:cubicBezTo>
                  <a:cubicBezTo>
                    <a:pt x="1089" y="1178"/>
                    <a:pt x="1381" y="944"/>
                    <a:pt x="1381" y="593"/>
                  </a:cubicBezTo>
                  <a:cubicBezTo>
                    <a:pt x="1381" y="263"/>
                    <a:pt x="1119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5;p35">
              <a:extLst>
                <a:ext uri="{FF2B5EF4-FFF2-40B4-BE49-F238E27FC236}">
                  <a16:creationId xmlns:a16="http://schemas.microsoft.com/office/drawing/2014/main" id="{7563E51F-E0C3-4B79-AF97-4E1EED210864}"/>
                </a:ext>
              </a:extLst>
            </p:cNvPr>
            <p:cNvSpPr/>
            <p:nvPr/>
          </p:nvSpPr>
          <p:spPr>
            <a:xfrm rot="5400000">
              <a:off x="6899724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1441" y="144"/>
                  </a:lnTo>
                  <a:cubicBezTo>
                    <a:pt x="1539" y="144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86;p35">
              <a:extLst>
                <a:ext uri="{FF2B5EF4-FFF2-40B4-BE49-F238E27FC236}">
                  <a16:creationId xmlns:a16="http://schemas.microsoft.com/office/drawing/2014/main" id="{C1AAE42F-D081-4009-B9A4-2C646BE607D8}"/>
                </a:ext>
              </a:extLst>
            </p:cNvPr>
            <p:cNvSpPr/>
            <p:nvPr/>
          </p:nvSpPr>
          <p:spPr>
            <a:xfrm rot="5400000">
              <a:off x="6908903" y="2651701"/>
              <a:ext cx="158749" cy="136590"/>
            </a:xfrm>
            <a:custGeom>
              <a:avLst/>
              <a:gdLst/>
              <a:ahLst/>
              <a:cxnLst/>
              <a:rect l="l" t="t" r="r" b="b"/>
              <a:pathLst>
                <a:path w="1375" h="1183" extrusionOk="0">
                  <a:moveTo>
                    <a:pt x="781" y="0"/>
                  </a:moveTo>
                  <a:cubicBezTo>
                    <a:pt x="264" y="0"/>
                    <a:pt x="1" y="638"/>
                    <a:pt x="369" y="1006"/>
                  </a:cubicBezTo>
                  <a:cubicBezTo>
                    <a:pt x="488" y="1128"/>
                    <a:pt x="636" y="1182"/>
                    <a:pt x="782" y="1182"/>
                  </a:cubicBezTo>
                  <a:cubicBezTo>
                    <a:pt x="1084" y="1182"/>
                    <a:pt x="1374" y="947"/>
                    <a:pt x="1374" y="593"/>
                  </a:cubicBezTo>
                  <a:cubicBezTo>
                    <a:pt x="1374" y="263"/>
                    <a:pt x="111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988;p35">
              <a:extLst>
                <a:ext uri="{FF2B5EF4-FFF2-40B4-BE49-F238E27FC236}">
                  <a16:creationId xmlns:a16="http://schemas.microsoft.com/office/drawing/2014/main" id="{AB26D479-576C-491D-BC2F-E62C747B469C}"/>
                </a:ext>
              </a:extLst>
            </p:cNvPr>
            <p:cNvSpPr/>
            <p:nvPr/>
          </p:nvSpPr>
          <p:spPr>
            <a:xfrm rot="5400000">
              <a:off x="7037699" y="2797229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2" y="1"/>
                  </a:moveTo>
                  <a:cubicBezTo>
                    <a:pt x="636" y="1"/>
                    <a:pt x="488" y="55"/>
                    <a:pt x="368" y="177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5"/>
                    <a:pt x="1083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989;p35">
              <a:extLst>
                <a:ext uri="{FF2B5EF4-FFF2-40B4-BE49-F238E27FC236}">
                  <a16:creationId xmlns:a16="http://schemas.microsoft.com/office/drawing/2014/main" id="{75705C5D-58DF-4C1A-B95A-597360A14045}"/>
                </a:ext>
              </a:extLst>
            </p:cNvPr>
            <p:cNvSpPr/>
            <p:nvPr/>
          </p:nvSpPr>
          <p:spPr>
            <a:xfrm rot="5400000">
              <a:off x="6019281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77" y="0"/>
                  </a:moveTo>
                  <a:cubicBezTo>
                    <a:pt x="633" y="0"/>
                    <a:pt x="487" y="53"/>
                    <a:pt x="368" y="172"/>
                  </a:cubicBezTo>
                  <a:cubicBezTo>
                    <a:pt x="1" y="547"/>
                    <a:pt x="263" y="1177"/>
                    <a:pt x="789" y="1177"/>
                  </a:cubicBezTo>
                  <a:cubicBezTo>
                    <a:pt x="1111" y="1177"/>
                    <a:pt x="1374" y="914"/>
                    <a:pt x="1374" y="592"/>
                  </a:cubicBezTo>
                  <a:cubicBezTo>
                    <a:pt x="1374" y="236"/>
                    <a:pt x="1081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34B6A86-5DB4-41BC-8BE4-78947AF702CD}"/>
              </a:ext>
            </a:extLst>
          </p:cNvPr>
          <p:cNvCxnSpPr>
            <a:cxnSpLocks/>
          </p:cNvCxnSpPr>
          <p:nvPr/>
        </p:nvCxnSpPr>
        <p:spPr>
          <a:xfrm>
            <a:off x="4570971" y="1510719"/>
            <a:ext cx="0" cy="82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B9CC847-3EAE-4C3B-9F14-1F51986BDC99}"/>
              </a:ext>
            </a:extLst>
          </p:cNvPr>
          <p:cNvSpPr txBox="1"/>
          <p:nvPr/>
        </p:nvSpPr>
        <p:spPr>
          <a:xfrm>
            <a:off x="616912" y="1335504"/>
            <a:ext cx="1570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+</a:t>
            </a:r>
            <a:r>
              <a:rPr lang="en-US" dirty="0" err="1">
                <a:latin typeface="Pathway Gothic One" panose="020B0604020202020204" charset="0"/>
              </a:rPr>
              <a:t>ssRNA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BB13D34-4B5B-4FD1-8E4B-BD983723162B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7877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817A9-AB6C-4701-BCB5-4D2193A6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5409" y="0"/>
            <a:ext cx="17734013" cy="2720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B03EB-4973-4516-8E4D-F9D69415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08" y="2842136"/>
            <a:ext cx="6360269" cy="2093840"/>
          </a:xfrm>
          <a:prstGeom prst="rect">
            <a:avLst/>
          </a:prstGeom>
        </p:spPr>
      </p:pic>
      <p:grpSp>
        <p:nvGrpSpPr>
          <p:cNvPr id="8" name="Google Shape;7949;p68">
            <a:extLst>
              <a:ext uri="{FF2B5EF4-FFF2-40B4-BE49-F238E27FC236}">
                <a16:creationId xmlns:a16="http://schemas.microsoft.com/office/drawing/2014/main" id="{F46A17B6-54E6-4BB7-B08A-48BBEE42BCE0}"/>
              </a:ext>
            </a:extLst>
          </p:cNvPr>
          <p:cNvGrpSpPr/>
          <p:nvPr/>
        </p:nvGrpSpPr>
        <p:grpSpPr>
          <a:xfrm rot="4413886">
            <a:off x="3899410" y="1231342"/>
            <a:ext cx="1480819" cy="1365747"/>
            <a:chOff x="3943638" y="3815072"/>
            <a:chExt cx="357933" cy="342676"/>
          </a:xfrm>
        </p:grpSpPr>
        <p:sp>
          <p:nvSpPr>
            <p:cNvPr id="9" name="Google Shape;7950;p68">
              <a:extLst>
                <a:ext uri="{FF2B5EF4-FFF2-40B4-BE49-F238E27FC236}">
                  <a16:creationId xmlns:a16="http://schemas.microsoft.com/office/drawing/2014/main" id="{2ABFA76E-35E6-4A72-A104-917FD82227FE}"/>
                </a:ext>
              </a:extLst>
            </p:cNvPr>
            <p:cNvSpPr/>
            <p:nvPr/>
          </p:nvSpPr>
          <p:spPr>
            <a:xfrm>
              <a:off x="4136918" y="3996389"/>
              <a:ext cx="87215" cy="87514"/>
            </a:xfrm>
            <a:custGeom>
              <a:avLst/>
              <a:gdLst/>
              <a:ahLst/>
              <a:cxnLst/>
              <a:rect l="l" t="t" r="r" b="b"/>
              <a:pathLst>
                <a:path w="5825" h="5845" extrusionOk="0">
                  <a:moveTo>
                    <a:pt x="1073" y="0"/>
                  </a:moveTo>
                  <a:lnTo>
                    <a:pt x="1" y="1072"/>
                  </a:lnTo>
                  <a:lnTo>
                    <a:pt x="4752" y="5845"/>
                  </a:lnTo>
                  <a:lnTo>
                    <a:pt x="5824" y="475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51;p68">
              <a:extLst>
                <a:ext uri="{FF2B5EF4-FFF2-40B4-BE49-F238E27FC236}">
                  <a16:creationId xmlns:a16="http://schemas.microsoft.com/office/drawing/2014/main" id="{ED3E02BD-139A-46D6-A854-15436518075E}"/>
                </a:ext>
              </a:extLst>
            </p:cNvPr>
            <p:cNvSpPr/>
            <p:nvPr/>
          </p:nvSpPr>
          <p:spPr>
            <a:xfrm>
              <a:off x="4173750" y="4034240"/>
              <a:ext cx="127820" cy="123508"/>
            </a:xfrm>
            <a:custGeom>
              <a:avLst/>
              <a:gdLst/>
              <a:ahLst/>
              <a:cxnLst/>
              <a:rect l="l" t="t" r="r" b="b"/>
              <a:pathLst>
                <a:path w="8537" h="8249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61"/>
                  </a:cubicBezTo>
                  <a:lnTo>
                    <a:pt x="4983" y="7606"/>
                  </a:lnTo>
                  <a:cubicBezTo>
                    <a:pt x="5355" y="8032"/>
                    <a:pt x="5874" y="8248"/>
                    <a:pt x="6396" y="8248"/>
                  </a:cubicBezTo>
                  <a:cubicBezTo>
                    <a:pt x="6879" y="8248"/>
                    <a:pt x="7364" y="8064"/>
                    <a:pt x="7737" y="7690"/>
                  </a:cubicBezTo>
                  <a:lnTo>
                    <a:pt x="7758" y="7690"/>
                  </a:lnTo>
                  <a:cubicBezTo>
                    <a:pt x="8536" y="6912"/>
                    <a:pt x="8494" y="5651"/>
                    <a:pt x="7653" y="4936"/>
                  </a:cubicBez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rgbClr val="A2B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52;p68">
              <a:extLst>
                <a:ext uri="{FF2B5EF4-FFF2-40B4-BE49-F238E27FC236}">
                  <a16:creationId xmlns:a16="http://schemas.microsoft.com/office/drawing/2014/main" id="{0C1B501E-E63F-4337-85F8-779ED97C9F8D}"/>
                </a:ext>
              </a:extLst>
            </p:cNvPr>
            <p:cNvSpPr/>
            <p:nvPr/>
          </p:nvSpPr>
          <p:spPr>
            <a:xfrm>
              <a:off x="4173750" y="4042969"/>
              <a:ext cx="122460" cy="114779"/>
            </a:xfrm>
            <a:custGeom>
              <a:avLst/>
              <a:gdLst/>
              <a:ahLst/>
              <a:cxnLst/>
              <a:rect l="l" t="t" r="r" b="b"/>
              <a:pathLst>
                <a:path w="8179" h="7666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4983" y="7023"/>
                  </a:lnTo>
                  <a:cubicBezTo>
                    <a:pt x="5366" y="7449"/>
                    <a:pt x="5884" y="7665"/>
                    <a:pt x="6404" y="7665"/>
                  </a:cubicBezTo>
                  <a:cubicBezTo>
                    <a:pt x="6883" y="7665"/>
                    <a:pt x="7364" y="7481"/>
                    <a:pt x="7737" y="7107"/>
                  </a:cubicBezTo>
                  <a:cubicBezTo>
                    <a:pt x="7927" y="6918"/>
                    <a:pt x="8095" y="6666"/>
                    <a:pt x="8179" y="6413"/>
                  </a:cubicBezTo>
                  <a:lnTo>
                    <a:pt x="8179" y="6413"/>
                  </a:lnTo>
                  <a:cubicBezTo>
                    <a:pt x="7964" y="6493"/>
                    <a:pt x="7742" y="6532"/>
                    <a:pt x="7523" y="6532"/>
                  </a:cubicBezTo>
                  <a:cubicBezTo>
                    <a:pt x="6991" y="6532"/>
                    <a:pt x="6476" y="6304"/>
                    <a:pt x="6118" y="5888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53;p68">
              <a:extLst>
                <a:ext uri="{FF2B5EF4-FFF2-40B4-BE49-F238E27FC236}">
                  <a16:creationId xmlns:a16="http://schemas.microsoft.com/office/drawing/2014/main" id="{EFFC8FED-E105-4913-AAB8-2C8DD2ACA8D1}"/>
                </a:ext>
              </a:extLst>
            </p:cNvPr>
            <p:cNvSpPr/>
            <p:nvPr/>
          </p:nvSpPr>
          <p:spPr>
            <a:xfrm>
              <a:off x="3943638" y="3815072"/>
              <a:ext cx="268846" cy="245235"/>
            </a:xfrm>
            <a:custGeom>
              <a:avLst/>
              <a:gdLst/>
              <a:ahLst/>
              <a:cxnLst/>
              <a:rect l="l" t="t" r="r" b="b"/>
              <a:pathLst>
                <a:path w="17956" h="16379" extrusionOk="0">
                  <a:moveTo>
                    <a:pt x="8978" y="0"/>
                  </a:moveTo>
                  <a:cubicBezTo>
                    <a:pt x="6886" y="0"/>
                    <a:pt x="4794" y="799"/>
                    <a:pt x="3196" y="2397"/>
                  </a:cubicBezTo>
                  <a:cubicBezTo>
                    <a:pt x="1" y="5593"/>
                    <a:pt x="1" y="10786"/>
                    <a:pt x="3196" y="13981"/>
                  </a:cubicBezTo>
                  <a:cubicBezTo>
                    <a:pt x="4794" y="15579"/>
                    <a:pt x="6886" y="16378"/>
                    <a:pt x="8978" y="16378"/>
                  </a:cubicBezTo>
                  <a:cubicBezTo>
                    <a:pt x="11070" y="16378"/>
                    <a:pt x="13162" y="15579"/>
                    <a:pt x="14760" y="13981"/>
                  </a:cubicBezTo>
                  <a:cubicBezTo>
                    <a:pt x="17955" y="10786"/>
                    <a:pt x="17955" y="5593"/>
                    <a:pt x="14760" y="2397"/>
                  </a:cubicBezTo>
                  <a:cubicBezTo>
                    <a:pt x="13162" y="799"/>
                    <a:pt x="11070" y="0"/>
                    <a:pt x="8978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54;p68">
              <a:extLst>
                <a:ext uri="{FF2B5EF4-FFF2-40B4-BE49-F238E27FC236}">
                  <a16:creationId xmlns:a16="http://schemas.microsoft.com/office/drawing/2014/main" id="{C4678F47-BAE1-4D8D-99C9-5EE8151DF7F1}"/>
                </a:ext>
              </a:extLst>
            </p:cNvPr>
            <p:cNvSpPr/>
            <p:nvPr/>
          </p:nvSpPr>
          <p:spPr>
            <a:xfrm>
              <a:off x="3974795" y="3843715"/>
              <a:ext cx="206516" cy="187860"/>
            </a:xfrm>
            <a:custGeom>
              <a:avLst/>
              <a:gdLst/>
              <a:ahLst/>
              <a:cxnLst/>
              <a:rect l="l" t="t" r="r" b="b"/>
              <a:pathLst>
                <a:path w="13793" h="12547" extrusionOk="0">
                  <a:moveTo>
                    <a:pt x="6897" y="0"/>
                  </a:moveTo>
                  <a:cubicBezTo>
                    <a:pt x="5294" y="0"/>
                    <a:pt x="3691" y="610"/>
                    <a:pt x="2461" y="1829"/>
                  </a:cubicBezTo>
                  <a:cubicBezTo>
                    <a:pt x="1" y="4289"/>
                    <a:pt x="1" y="8263"/>
                    <a:pt x="2461" y="10702"/>
                  </a:cubicBezTo>
                  <a:cubicBezTo>
                    <a:pt x="3691" y="11932"/>
                    <a:pt x="5294" y="12547"/>
                    <a:pt x="6897" y="12547"/>
                  </a:cubicBezTo>
                  <a:cubicBezTo>
                    <a:pt x="8500" y="12547"/>
                    <a:pt x="10103" y="11932"/>
                    <a:pt x="11333" y="10702"/>
                  </a:cubicBezTo>
                  <a:cubicBezTo>
                    <a:pt x="13793" y="8263"/>
                    <a:pt x="13793" y="4289"/>
                    <a:pt x="11333" y="1829"/>
                  </a:cubicBezTo>
                  <a:cubicBezTo>
                    <a:pt x="10103" y="610"/>
                    <a:pt x="8500" y="0"/>
                    <a:pt x="6897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55;p68">
              <a:extLst>
                <a:ext uri="{FF2B5EF4-FFF2-40B4-BE49-F238E27FC236}">
                  <a16:creationId xmlns:a16="http://schemas.microsoft.com/office/drawing/2014/main" id="{74FB1D01-6C4F-4373-9B89-61F2E135ED1F}"/>
                </a:ext>
              </a:extLst>
            </p:cNvPr>
            <p:cNvSpPr/>
            <p:nvPr/>
          </p:nvSpPr>
          <p:spPr>
            <a:xfrm>
              <a:off x="3973538" y="3863538"/>
              <a:ext cx="178817" cy="167857"/>
            </a:xfrm>
            <a:custGeom>
              <a:avLst/>
              <a:gdLst/>
              <a:ahLst/>
              <a:cxnLst/>
              <a:rect l="l" t="t" r="r" b="b"/>
              <a:pathLst>
                <a:path w="11943" h="11211" extrusionOk="0">
                  <a:moveTo>
                    <a:pt x="3134" y="1"/>
                  </a:moveTo>
                  <a:cubicBezTo>
                    <a:pt x="2923" y="148"/>
                    <a:pt x="2734" y="337"/>
                    <a:pt x="2545" y="527"/>
                  </a:cubicBezTo>
                  <a:cubicBezTo>
                    <a:pt x="1" y="3070"/>
                    <a:pt x="148" y="7254"/>
                    <a:pt x="2860" y="9651"/>
                  </a:cubicBezTo>
                  <a:cubicBezTo>
                    <a:pt x="4056" y="10699"/>
                    <a:pt x="5530" y="11211"/>
                    <a:pt x="6995" y="11211"/>
                  </a:cubicBezTo>
                  <a:cubicBezTo>
                    <a:pt x="8853" y="11211"/>
                    <a:pt x="10697" y="10388"/>
                    <a:pt x="11943" y="8789"/>
                  </a:cubicBezTo>
                  <a:lnTo>
                    <a:pt x="11943" y="8789"/>
                  </a:lnTo>
                  <a:cubicBezTo>
                    <a:pt x="10805" y="9668"/>
                    <a:pt x="9455" y="10100"/>
                    <a:pt x="8111" y="10100"/>
                  </a:cubicBezTo>
                  <a:cubicBezTo>
                    <a:pt x="6499" y="10100"/>
                    <a:pt x="4896" y="9479"/>
                    <a:pt x="3680" y="8263"/>
                  </a:cubicBezTo>
                  <a:cubicBezTo>
                    <a:pt x="1452" y="6035"/>
                    <a:pt x="1220" y="2482"/>
                    <a:pt x="3134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56;p68">
              <a:extLst>
                <a:ext uri="{FF2B5EF4-FFF2-40B4-BE49-F238E27FC236}">
                  <a16:creationId xmlns:a16="http://schemas.microsoft.com/office/drawing/2014/main" id="{F14364DD-65DF-4A97-9931-B910DDF2C41F}"/>
                </a:ext>
              </a:extLst>
            </p:cNvPr>
            <p:cNvSpPr/>
            <p:nvPr/>
          </p:nvSpPr>
          <p:spPr>
            <a:xfrm>
              <a:off x="4028008" y="3869842"/>
              <a:ext cx="102202" cy="29017"/>
            </a:xfrm>
            <a:custGeom>
              <a:avLst/>
              <a:gdLst/>
              <a:ahLst/>
              <a:cxnLst/>
              <a:rect l="l" t="t" r="r" b="b"/>
              <a:pathLst>
                <a:path w="6826" h="1938" extrusionOk="0">
                  <a:moveTo>
                    <a:pt x="3332" y="0"/>
                  </a:moveTo>
                  <a:cubicBezTo>
                    <a:pt x="2171" y="0"/>
                    <a:pt x="1009" y="442"/>
                    <a:pt x="126" y="1325"/>
                  </a:cubicBezTo>
                  <a:cubicBezTo>
                    <a:pt x="0" y="1451"/>
                    <a:pt x="0" y="1661"/>
                    <a:pt x="126" y="1808"/>
                  </a:cubicBezTo>
                  <a:cubicBezTo>
                    <a:pt x="189" y="1872"/>
                    <a:pt x="273" y="1903"/>
                    <a:pt x="360" y="1903"/>
                  </a:cubicBezTo>
                  <a:cubicBezTo>
                    <a:pt x="447" y="1903"/>
                    <a:pt x="536" y="1872"/>
                    <a:pt x="610" y="1808"/>
                  </a:cubicBezTo>
                  <a:cubicBezTo>
                    <a:pt x="1356" y="1052"/>
                    <a:pt x="2344" y="673"/>
                    <a:pt x="3332" y="673"/>
                  </a:cubicBezTo>
                  <a:cubicBezTo>
                    <a:pt x="4321" y="673"/>
                    <a:pt x="5309" y="1052"/>
                    <a:pt x="6055" y="1808"/>
                  </a:cubicBezTo>
                  <a:cubicBezTo>
                    <a:pt x="6131" y="1900"/>
                    <a:pt x="6220" y="1937"/>
                    <a:pt x="6307" y="1937"/>
                  </a:cubicBezTo>
                  <a:cubicBezTo>
                    <a:pt x="6580" y="1937"/>
                    <a:pt x="6826" y="1564"/>
                    <a:pt x="6539" y="1325"/>
                  </a:cubicBezTo>
                  <a:cubicBezTo>
                    <a:pt x="5656" y="442"/>
                    <a:pt x="4494" y="0"/>
                    <a:pt x="3332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57;p68">
              <a:extLst>
                <a:ext uri="{FF2B5EF4-FFF2-40B4-BE49-F238E27FC236}">
                  <a16:creationId xmlns:a16="http://schemas.microsoft.com/office/drawing/2014/main" id="{44F0E7DF-DBAE-4EE1-8D05-12A165765458}"/>
                </a:ext>
              </a:extLst>
            </p:cNvPr>
            <p:cNvSpPr/>
            <p:nvPr/>
          </p:nvSpPr>
          <p:spPr>
            <a:xfrm>
              <a:off x="4173750" y="4034240"/>
              <a:ext cx="51640" cy="50936"/>
            </a:xfrm>
            <a:custGeom>
              <a:avLst/>
              <a:gdLst/>
              <a:ahLst/>
              <a:cxnLst/>
              <a:rect l="l" t="t" r="r" b="b"/>
              <a:pathLst>
                <a:path w="3449" h="3402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40"/>
                  </a:cubicBezTo>
                  <a:lnTo>
                    <a:pt x="1304" y="3401"/>
                  </a:lnTo>
                  <a:lnTo>
                    <a:pt x="3448" y="1257"/>
                  </a:ln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58;p68">
              <a:extLst>
                <a:ext uri="{FF2B5EF4-FFF2-40B4-BE49-F238E27FC236}">
                  <a16:creationId xmlns:a16="http://schemas.microsoft.com/office/drawing/2014/main" id="{4EBC47D6-15F6-462B-B495-A9B3C1338E2C}"/>
                </a:ext>
              </a:extLst>
            </p:cNvPr>
            <p:cNvSpPr/>
            <p:nvPr/>
          </p:nvSpPr>
          <p:spPr>
            <a:xfrm>
              <a:off x="4173750" y="4042969"/>
              <a:ext cx="36533" cy="42207"/>
            </a:xfrm>
            <a:custGeom>
              <a:avLst/>
              <a:gdLst/>
              <a:ahLst/>
              <a:cxnLst/>
              <a:rect l="l" t="t" r="r" b="b"/>
              <a:pathLst>
                <a:path w="2440" h="2819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1304" y="2818"/>
                  </a:lnTo>
                  <a:lnTo>
                    <a:pt x="2439" y="1662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077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F611E7C-553B-44A4-A2EC-5E126709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0" y="1219168"/>
            <a:ext cx="2960709" cy="2597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C6242-0CF3-406A-AE94-DE8B0F06EF4D}"/>
              </a:ext>
            </a:extLst>
          </p:cNvPr>
          <p:cNvSpPr txBox="1"/>
          <p:nvPr/>
        </p:nvSpPr>
        <p:spPr>
          <a:xfrm>
            <a:off x="447494" y="420016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Fig5.  Different interactions between </a:t>
            </a:r>
            <a:r>
              <a:rPr lang="en-US" b="0" i="0" u="none" strike="noStrike" dirty="0" err="1">
                <a:effectLst/>
                <a:latin typeface="Pathway Gothic One" panose="020B0604020202020204" charset="0"/>
              </a:rPr>
              <a:t>CoVs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 and their cellular receptors[</a:t>
            </a:r>
            <a:r>
              <a:rPr lang="en-US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Pathway Gothic On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]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F958B00-4B01-4B25-B569-7F7964B28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86" y="1229687"/>
            <a:ext cx="4746832" cy="2310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84A31-F9A9-4A03-B1C4-41E44045B3C6}"/>
              </a:ext>
            </a:extLst>
          </p:cNvPr>
          <p:cNvSpPr txBox="1"/>
          <p:nvPr/>
        </p:nvSpPr>
        <p:spPr>
          <a:xfrm>
            <a:off x="5127013" y="420016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Fig6.  </a:t>
            </a:r>
            <a:r>
              <a:rPr lang="en-US" dirty="0">
                <a:latin typeface="Pathway Gothic One" panose="020B0604020202020204" charset="0"/>
              </a:rPr>
              <a:t>R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eceptor binding surveillance for complete genomes [GISAID]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BECA74-D989-44B3-80DC-A0452A18E1D4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  <p:sp>
        <p:nvSpPr>
          <p:cNvPr id="59" name="Title 5">
            <a:extLst>
              <a:ext uri="{FF2B5EF4-FFF2-40B4-BE49-F238E27FC236}">
                <a16:creationId xmlns:a16="http://schemas.microsoft.com/office/drawing/2014/main" id="{DF1FFFF0-6E19-44B0-9A8D-F9D40B5F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SARS-CoV-2 binding cites</a:t>
            </a:r>
          </a:p>
        </p:txBody>
      </p:sp>
    </p:spTree>
    <p:extLst>
      <p:ext uri="{BB962C8B-B14F-4D97-AF65-F5344CB8AC3E}">
        <p14:creationId xmlns:p14="http://schemas.microsoft.com/office/powerpoint/2010/main" val="4017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4"/>
          <p:cNvGrpSpPr/>
          <p:nvPr/>
        </p:nvGrpSpPr>
        <p:grpSpPr>
          <a:xfrm>
            <a:off x="6185286" y="3109997"/>
            <a:ext cx="1589730" cy="1612939"/>
            <a:chOff x="3605950" y="3926100"/>
            <a:chExt cx="657375" cy="667000"/>
          </a:xfrm>
        </p:grpSpPr>
        <p:sp>
          <p:nvSpPr>
            <p:cNvPr id="390" name="Google Shape;390;p34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428;p34">
            <a:extLst>
              <a:ext uri="{FF2B5EF4-FFF2-40B4-BE49-F238E27FC236}">
                <a16:creationId xmlns:a16="http://schemas.microsoft.com/office/drawing/2014/main" id="{3DB4BF3E-4013-4727-A35D-918EB85D3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938" y="1974139"/>
            <a:ext cx="1723062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2. Dataset</a:t>
            </a:r>
          </a:p>
        </p:txBody>
      </p:sp>
      <p:sp>
        <p:nvSpPr>
          <p:cNvPr id="90" name="Google Shape;429;p34">
            <a:extLst>
              <a:ext uri="{FF2B5EF4-FFF2-40B4-BE49-F238E27FC236}">
                <a16:creationId xmlns:a16="http://schemas.microsoft.com/office/drawing/2014/main" id="{500EB7B8-2C98-4F32-AA78-92E9459C60F1}"/>
              </a:ext>
            </a:extLst>
          </p:cNvPr>
          <p:cNvSpPr txBox="1">
            <a:spLocks/>
          </p:cNvSpPr>
          <p:nvPr/>
        </p:nvSpPr>
        <p:spPr>
          <a:xfrm>
            <a:off x="1850617" y="2670867"/>
            <a:ext cx="3953121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interpretation: Lineages / Variants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acquisition pipeline[GISAID]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preprocessing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analysis </a:t>
            </a:r>
          </a:p>
        </p:txBody>
      </p:sp>
    </p:spTree>
    <p:extLst>
      <p:ext uri="{BB962C8B-B14F-4D97-AF65-F5344CB8AC3E}">
        <p14:creationId xmlns:p14="http://schemas.microsoft.com/office/powerpoint/2010/main" val="3923560395"/>
      </p:ext>
    </p:extLst>
  </p:cSld>
  <p:clrMapOvr>
    <a:masterClrMapping/>
  </p:clrMapOvr>
</p:sld>
</file>

<file path=ppt/theme/theme1.xml><?xml version="1.0" encoding="utf-8"?>
<a:theme xmlns:a="http://schemas.openxmlformats.org/drawingml/2006/main" name="Coronavirus Disease by Slidesgo">
  <a:themeElements>
    <a:clrScheme name="Simple Light">
      <a:dk1>
        <a:srgbClr val="F5A785"/>
      </a:dk1>
      <a:lt1>
        <a:srgbClr val="212E73"/>
      </a:lt1>
      <a:dk2>
        <a:srgbClr val="141E5C"/>
      </a:dk2>
      <a:lt2>
        <a:srgbClr val="EFF1FF"/>
      </a:lt2>
      <a:accent1>
        <a:srgbClr val="E07A54"/>
      </a:accent1>
      <a:accent2>
        <a:srgbClr val="A83423"/>
      </a:accent2>
      <a:accent3>
        <a:srgbClr val="E97664"/>
      </a:accent3>
      <a:accent4>
        <a:srgbClr val="4A60D8"/>
      </a:accent4>
      <a:accent5>
        <a:srgbClr val="3143A7"/>
      </a:accent5>
      <a:accent6>
        <a:srgbClr val="6573BE"/>
      </a:accent6>
      <a:hlink>
        <a:srgbClr val="EFF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468</Words>
  <Application>Microsoft Office PowerPoint</Application>
  <PresentationFormat>On-screen Show (16:9)</PresentationFormat>
  <Paragraphs>90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Oswald</vt:lpstr>
      <vt:lpstr>Arial</vt:lpstr>
      <vt:lpstr>Fira Sans Extra Condensed Medium</vt:lpstr>
      <vt:lpstr>Pathway Gothic One</vt:lpstr>
      <vt:lpstr>Proxima Nova Semibold</vt:lpstr>
      <vt:lpstr>Hind</vt:lpstr>
      <vt:lpstr>Proxima Nova</vt:lpstr>
      <vt:lpstr>Coronavirus Disease by Slidesgo</vt:lpstr>
      <vt:lpstr>Slidesgo Final Pages</vt:lpstr>
      <vt:lpstr>Language model that semantically captures masked glycoprotein amino-acid mutations in emerging variants of the SARS-CoV-2 virus</vt:lpstr>
      <vt:lpstr>PROJECT CONTENT</vt:lpstr>
      <vt:lpstr>1. Introduction</vt:lpstr>
      <vt:lpstr>SARS-CoV-2</vt:lpstr>
      <vt:lpstr>Anatomy of the SARS-CoV-2</vt:lpstr>
      <vt:lpstr>PowerPoint Presentation</vt:lpstr>
      <vt:lpstr>PowerPoint Presentation</vt:lpstr>
      <vt:lpstr>SARS-CoV-2 binding cites</vt:lpstr>
      <vt:lpstr>2. Dataset</vt:lpstr>
      <vt:lpstr>PowerPoint Presentation</vt:lpstr>
      <vt:lpstr>PowerPoint Presentation</vt:lpstr>
      <vt:lpstr>2.1. Read emerging variants</vt:lpstr>
      <vt:lpstr>2.2: Extract all Lineages and find metadata</vt:lpstr>
      <vt:lpstr>2.3. Create peptides</vt:lpstr>
      <vt:lpstr>2.4. Cleaning and analyzing data</vt:lpstr>
      <vt:lpstr>PowerPoint Presentation</vt:lpstr>
      <vt:lpstr>3. Models, Results</vt:lpstr>
      <vt:lpstr>“Attention is all you need”</vt:lpstr>
      <vt:lpstr>Idea [Esperanto]</vt:lpstr>
      <vt:lpstr>Tokenization</vt:lpstr>
      <vt:lpstr>Training [Phase 3]</vt:lpstr>
      <vt:lpstr>PowerPoint Presentation</vt:lpstr>
      <vt:lpstr>Training [Phase 4 vs. Phase 5]</vt:lpstr>
      <vt:lpstr>Expected result</vt:lpstr>
      <vt:lpstr>Captured scores</vt:lpstr>
      <vt:lpstr>Improvements?</vt:lpstr>
      <vt:lpstr>Acknowledgment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 that semantically captures glycoprotein amino-acid mutations in emerging variants of the SARS-Cov2 virus</dc:title>
  <cp:lastModifiedBy>Kiril Zelenkovski</cp:lastModifiedBy>
  <cp:revision>38</cp:revision>
  <dcterms:modified xsi:type="dcterms:W3CDTF">2021-07-09T14:59:37Z</dcterms:modified>
</cp:coreProperties>
</file>